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9" r:id="rId2"/>
    <p:sldId id="256" r:id="rId3"/>
    <p:sldId id="257" r:id="rId4"/>
    <p:sldId id="260" r:id="rId5"/>
    <p:sldId id="263" r:id="rId6"/>
    <p:sldId id="271" r:id="rId7"/>
    <p:sldId id="272" r:id="rId8"/>
    <p:sldId id="268" r:id="rId9"/>
    <p:sldId id="27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BC0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56"/>
    <p:restoredTop sz="95775"/>
  </p:normalViewPr>
  <p:slideViewPr>
    <p:cSldViewPr snapToGrid="0" snapToObjects="1">
      <p:cViewPr varScale="1">
        <p:scale>
          <a:sx n="110" d="100"/>
          <a:sy n="110" d="100"/>
        </p:scale>
        <p:origin x="392" y="1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4347-9E82-8546-AEDE-A1DF46CB42B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01C8358-B6E3-704F-9771-D492781908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F3209B6-B8D7-3E44-B780-3DA91CD815D5}"/>
              </a:ext>
            </a:extLst>
          </p:cNvPr>
          <p:cNvSpPr>
            <a:spLocks noGrp="1"/>
          </p:cNvSpPr>
          <p:nvPr>
            <p:ph type="dt" sz="half" idx="10"/>
          </p:nvPr>
        </p:nvSpPr>
        <p:spPr/>
        <p:txBody>
          <a:bodyPr/>
          <a:lstStyle/>
          <a:p>
            <a:fld id="{CF286A78-808A-EC40-B47A-A9837B7DD08D}" type="datetimeFigureOut">
              <a:rPr lang="en-US" smtClean="0"/>
              <a:t>10/19/24</a:t>
            </a:fld>
            <a:endParaRPr lang="en-US"/>
          </a:p>
        </p:txBody>
      </p:sp>
      <p:sp>
        <p:nvSpPr>
          <p:cNvPr id="5" name="Footer Placeholder 4">
            <a:extLst>
              <a:ext uri="{FF2B5EF4-FFF2-40B4-BE49-F238E27FC236}">
                <a16:creationId xmlns:a16="http://schemas.microsoft.com/office/drawing/2014/main" id="{B2E8C226-6828-5A4E-92C4-B2509EFBC2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60DD2E-9D36-DA48-A13A-C48C1F2C4389}"/>
              </a:ext>
            </a:extLst>
          </p:cNvPr>
          <p:cNvSpPr>
            <a:spLocks noGrp="1"/>
          </p:cNvSpPr>
          <p:nvPr>
            <p:ph type="sldNum" sz="quarter" idx="12"/>
          </p:nvPr>
        </p:nvSpPr>
        <p:spPr/>
        <p:txBody>
          <a:bodyPr/>
          <a:lstStyle/>
          <a:p>
            <a:fld id="{115B8BAF-7E92-6B4F-B69B-B1E218A7A448}" type="slidenum">
              <a:rPr lang="en-US" smtClean="0"/>
              <a:t>‹#›</a:t>
            </a:fld>
            <a:endParaRPr lang="en-US"/>
          </a:p>
        </p:txBody>
      </p:sp>
    </p:spTree>
    <p:extLst>
      <p:ext uri="{BB962C8B-B14F-4D97-AF65-F5344CB8AC3E}">
        <p14:creationId xmlns:p14="http://schemas.microsoft.com/office/powerpoint/2010/main" val="3630412759"/>
      </p:ext>
    </p:extLst>
  </p:cSld>
  <p:clrMapOvr>
    <a:masterClrMapping/>
  </p:clrMapOvr>
  <mc:AlternateContent xmlns:mc="http://schemas.openxmlformats.org/markup-compatibility/2006" xmlns:p14="http://schemas.microsoft.com/office/powerpoint/2010/main">
    <mc:Choice Requires="p14">
      <p:transition spd="slow" p14:dur="2000" advClick="0" advTm="2000">
        <p:fade/>
      </p:transition>
    </mc:Choice>
    <mc:Fallback xmlns="">
      <p:transition spd="slow" advClick="0" advTm="2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E8345-3631-0441-A50D-D860E2CD97C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375FDDE-6723-9A40-98B6-FF23F2F53D0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87BAB4-649E-BB40-85EE-C2EEB8B929AC}"/>
              </a:ext>
            </a:extLst>
          </p:cNvPr>
          <p:cNvSpPr>
            <a:spLocks noGrp="1"/>
          </p:cNvSpPr>
          <p:nvPr>
            <p:ph type="dt" sz="half" idx="10"/>
          </p:nvPr>
        </p:nvSpPr>
        <p:spPr/>
        <p:txBody>
          <a:bodyPr/>
          <a:lstStyle/>
          <a:p>
            <a:fld id="{CF286A78-808A-EC40-B47A-A9837B7DD08D}" type="datetimeFigureOut">
              <a:rPr lang="en-US" smtClean="0"/>
              <a:t>10/19/24</a:t>
            </a:fld>
            <a:endParaRPr lang="en-US"/>
          </a:p>
        </p:txBody>
      </p:sp>
      <p:sp>
        <p:nvSpPr>
          <p:cNvPr id="5" name="Footer Placeholder 4">
            <a:extLst>
              <a:ext uri="{FF2B5EF4-FFF2-40B4-BE49-F238E27FC236}">
                <a16:creationId xmlns:a16="http://schemas.microsoft.com/office/drawing/2014/main" id="{3C6185AE-F6CD-CF4B-9CBA-23F4D767AA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BAE3C2-9677-0B41-8DC7-0414CFCA5C20}"/>
              </a:ext>
            </a:extLst>
          </p:cNvPr>
          <p:cNvSpPr>
            <a:spLocks noGrp="1"/>
          </p:cNvSpPr>
          <p:nvPr>
            <p:ph type="sldNum" sz="quarter" idx="12"/>
          </p:nvPr>
        </p:nvSpPr>
        <p:spPr/>
        <p:txBody>
          <a:bodyPr/>
          <a:lstStyle/>
          <a:p>
            <a:fld id="{115B8BAF-7E92-6B4F-B69B-B1E218A7A448}" type="slidenum">
              <a:rPr lang="en-US" smtClean="0"/>
              <a:t>‹#›</a:t>
            </a:fld>
            <a:endParaRPr lang="en-US"/>
          </a:p>
        </p:txBody>
      </p:sp>
    </p:spTree>
    <p:extLst>
      <p:ext uri="{BB962C8B-B14F-4D97-AF65-F5344CB8AC3E}">
        <p14:creationId xmlns:p14="http://schemas.microsoft.com/office/powerpoint/2010/main" val="640909957"/>
      </p:ext>
    </p:extLst>
  </p:cSld>
  <p:clrMapOvr>
    <a:masterClrMapping/>
  </p:clrMapOvr>
  <mc:AlternateContent xmlns:mc="http://schemas.openxmlformats.org/markup-compatibility/2006" xmlns:p14="http://schemas.microsoft.com/office/powerpoint/2010/main">
    <mc:Choice Requires="p14">
      <p:transition spd="slow" p14:dur="2000" advClick="0" advTm="2000">
        <p:fade/>
      </p:transition>
    </mc:Choice>
    <mc:Fallback xmlns="">
      <p:transition spd="slow" advClick="0" advTm="2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EBC04D-14A8-BF4B-A88F-AF2670D21AF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B4ED9E-63FC-ED4A-90E1-B273F4FE742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C1856D-6D57-584B-BB4B-7DBD2C9E9B88}"/>
              </a:ext>
            </a:extLst>
          </p:cNvPr>
          <p:cNvSpPr>
            <a:spLocks noGrp="1"/>
          </p:cNvSpPr>
          <p:nvPr>
            <p:ph type="dt" sz="half" idx="10"/>
          </p:nvPr>
        </p:nvSpPr>
        <p:spPr/>
        <p:txBody>
          <a:bodyPr/>
          <a:lstStyle/>
          <a:p>
            <a:fld id="{CF286A78-808A-EC40-B47A-A9837B7DD08D}" type="datetimeFigureOut">
              <a:rPr lang="en-US" smtClean="0"/>
              <a:t>10/19/24</a:t>
            </a:fld>
            <a:endParaRPr lang="en-US"/>
          </a:p>
        </p:txBody>
      </p:sp>
      <p:sp>
        <p:nvSpPr>
          <p:cNvPr id="5" name="Footer Placeholder 4">
            <a:extLst>
              <a:ext uri="{FF2B5EF4-FFF2-40B4-BE49-F238E27FC236}">
                <a16:creationId xmlns:a16="http://schemas.microsoft.com/office/drawing/2014/main" id="{D0E18F4C-1581-784C-B4FD-929ECE8DDE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B6751D-8C9C-394F-98B7-0D2243B95DF2}"/>
              </a:ext>
            </a:extLst>
          </p:cNvPr>
          <p:cNvSpPr>
            <a:spLocks noGrp="1"/>
          </p:cNvSpPr>
          <p:nvPr>
            <p:ph type="sldNum" sz="quarter" idx="12"/>
          </p:nvPr>
        </p:nvSpPr>
        <p:spPr/>
        <p:txBody>
          <a:bodyPr/>
          <a:lstStyle/>
          <a:p>
            <a:fld id="{115B8BAF-7E92-6B4F-B69B-B1E218A7A448}" type="slidenum">
              <a:rPr lang="en-US" smtClean="0"/>
              <a:t>‹#›</a:t>
            </a:fld>
            <a:endParaRPr lang="en-US"/>
          </a:p>
        </p:txBody>
      </p:sp>
    </p:spTree>
    <p:extLst>
      <p:ext uri="{BB962C8B-B14F-4D97-AF65-F5344CB8AC3E}">
        <p14:creationId xmlns:p14="http://schemas.microsoft.com/office/powerpoint/2010/main" val="1852153041"/>
      </p:ext>
    </p:extLst>
  </p:cSld>
  <p:clrMapOvr>
    <a:masterClrMapping/>
  </p:clrMapOvr>
  <mc:AlternateContent xmlns:mc="http://schemas.openxmlformats.org/markup-compatibility/2006" xmlns:p14="http://schemas.microsoft.com/office/powerpoint/2010/main">
    <mc:Choice Requires="p14">
      <p:transition spd="slow" p14:dur="2000" advClick="0" advTm="2000">
        <p:fade/>
      </p:transition>
    </mc:Choice>
    <mc:Fallback xmlns="">
      <p:transition spd="slow" advClick="0" advTm="2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94876-44AB-434F-A378-F5130A2CDB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1E023B-1E35-244F-89D7-63422378F7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98FC30-25F3-D74C-81D1-1E3EC49E6D22}"/>
              </a:ext>
            </a:extLst>
          </p:cNvPr>
          <p:cNvSpPr>
            <a:spLocks noGrp="1"/>
          </p:cNvSpPr>
          <p:nvPr>
            <p:ph type="dt" sz="half" idx="10"/>
          </p:nvPr>
        </p:nvSpPr>
        <p:spPr/>
        <p:txBody>
          <a:bodyPr/>
          <a:lstStyle/>
          <a:p>
            <a:fld id="{CF286A78-808A-EC40-B47A-A9837B7DD08D}" type="datetimeFigureOut">
              <a:rPr lang="en-US" smtClean="0"/>
              <a:t>10/19/24</a:t>
            </a:fld>
            <a:endParaRPr lang="en-US"/>
          </a:p>
        </p:txBody>
      </p:sp>
      <p:sp>
        <p:nvSpPr>
          <p:cNvPr id="5" name="Footer Placeholder 4">
            <a:extLst>
              <a:ext uri="{FF2B5EF4-FFF2-40B4-BE49-F238E27FC236}">
                <a16:creationId xmlns:a16="http://schemas.microsoft.com/office/drawing/2014/main" id="{EB0F01B3-DF26-9B46-9564-545C73D045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8533B4-32B5-AF4D-B065-57A342BF3090}"/>
              </a:ext>
            </a:extLst>
          </p:cNvPr>
          <p:cNvSpPr>
            <a:spLocks noGrp="1"/>
          </p:cNvSpPr>
          <p:nvPr>
            <p:ph type="sldNum" sz="quarter" idx="12"/>
          </p:nvPr>
        </p:nvSpPr>
        <p:spPr/>
        <p:txBody>
          <a:bodyPr/>
          <a:lstStyle/>
          <a:p>
            <a:fld id="{115B8BAF-7E92-6B4F-B69B-B1E218A7A448}" type="slidenum">
              <a:rPr lang="en-US" smtClean="0"/>
              <a:t>‹#›</a:t>
            </a:fld>
            <a:endParaRPr lang="en-US"/>
          </a:p>
        </p:txBody>
      </p:sp>
    </p:spTree>
    <p:extLst>
      <p:ext uri="{BB962C8B-B14F-4D97-AF65-F5344CB8AC3E}">
        <p14:creationId xmlns:p14="http://schemas.microsoft.com/office/powerpoint/2010/main" val="1368848681"/>
      </p:ext>
    </p:extLst>
  </p:cSld>
  <p:clrMapOvr>
    <a:masterClrMapping/>
  </p:clrMapOvr>
  <mc:AlternateContent xmlns:mc="http://schemas.openxmlformats.org/markup-compatibility/2006" xmlns:p14="http://schemas.microsoft.com/office/powerpoint/2010/main">
    <mc:Choice Requires="p14">
      <p:transition spd="slow" p14:dur="2000" advClick="0" advTm="2000">
        <p:fade/>
      </p:transition>
    </mc:Choice>
    <mc:Fallback xmlns="">
      <p:transition spd="slow" advClick="0" advTm="2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89240-B856-AF47-AEBE-F604D2DDAC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E46A94E-70C9-6442-870C-470AFC045E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F438E7-DD6A-3148-8A3F-7067C3C676F3}"/>
              </a:ext>
            </a:extLst>
          </p:cNvPr>
          <p:cNvSpPr>
            <a:spLocks noGrp="1"/>
          </p:cNvSpPr>
          <p:nvPr>
            <p:ph type="dt" sz="half" idx="10"/>
          </p:nvPr>
        </p:nvSpPr>
        <p:spPr/>
        <p:txBody>
          <a:bodyPr/>
          <a:lstStyle/>
          <a:p>
            <a:fld id="{CF286A78-808A-EC40-B47A-A9837B7DD08D}" type="datetimeFigureOut">
              <a:rPr lang="en-US" smtClean="0"/>
              <a:t>10/19/24</a:t>
            </a:fld>
            <a:endParaRPr lang="en-US"/>
          </a:p>
        </p:txBody>
      </p:sp>
      <p:sp>
        <p:nvSpPr>
          <p:cNvPr id="5" name="Footer Placeholder 4">
            <a:extLst>
              <a:ext uri="{FF2B5EF4-FFF2-40B4-BE49-F238E27FC236}">
                <a16:creationId xmlns:a16="http://schemas.microsoft.com/office/drawing/2014/main" id="{6E3CE96E-C33E-714E-BB94-9A2BB3C6B6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78C4EB-4A15-BB4F-87BD-BFF8B443FC87}"/>
              </a:ext>
            </a:extLst>
          </p:cNvPr>
          <p:cNvSpPr>
            <a:spLocks noGrp="1"/>
          </p:cNvSpPr>
          <p:nvPr>
            <p:ph type="sldNum" sz="quarter" idx="12"/>
          </p:nvPr>
        </p:nvSpPr>
        <p:spPr/>
        <p:txBody>
          <a:bodyPr/>
          <a:lstStyle/>
          <a:p>
            <a:fld id="{115B8BAF-7E92-6B4F-B69B-B1E218A7A448}" type="slidenum">
              <a:rPr lang="en-US" smtClean="0"/>
              <a:t>‹#›</a:t>
            </a:fld>
            <a:endParaRPr lang="en-US"/>
          </a:p>
        </p:txBody>
      </p:sp>
    </p:spTree>
    <p:extLst>
      <p:ext uri="{BB962C8B-B14F-4D97-AF65-F5344CB8AC3E}">
        <p14:creationId xmlns:p14="http://schemas.microsoft.com/office/powerpoint/2010/main" val="4171485118"/>
      </p:ext>
    </p:extLst>
  </p:cSld>
  <p:clrMapOvr>
    <a:masterClrMapping/>
  </p:clrMapOvr>
  <mc:AlternateContent xmlns:mc="http://schemas.openxmlformats.org/markup-compatibility/2006" xmlns:p14="http://schemas.microsoft.com/office/powerpoint/2010/main">
    <mc:Choice Requires="p14">
      <p:transition spd="slow" p14:dur="2000" advClick="0" advTm="2000">
        <p:fade/>
      </p:transition>
    </mc:Choice>
    <mc:Fallback xmlns="">
      <p:transition spd="slow" advClick="0" advTm="2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94135-4C3F-484B-8192-06961BFF63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776845-37A8-754B-B48C-473C1BA494A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A7BA73-39AA-1B46-8DF6-A6BE5ADE00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433109F-EC6B-2B4C-8B46-EF91C15D02BC}"/>
              </a:ext>
            </a:extLst>
          </p:cNvPr>
          <p:cNvSpPr>
            <a:spLocks noGrp="1"/>
          </p:cNvSpPr>
          <p:nvPr>
            <p:ph type="dt" sz="half" idx="10"/>
          </p:nvPr>
        </p:nvSpPr>
        <p:spPr/>
        <p:txBody>
          <a:bodyPr/>
          <a:lstStyle/>
          <a:p>
            <a:fld id="{CF286A78-808A-EC40-B47A-A9837B7DD08D}" type="datetimeFigureOut">
              <a:rPr lang="en-US" smtClean="0"/>
              <a:t>10/19/24</a:t>
            </a:fld>
            <a:endParaRPr lang="en-US"/>
          </a:p>
        </p:txBody>
      </p:sp>
      <p:sp>
        <p:nvSpPr>
          <p:cNvPr id="6" name="Footer Placeholder 5">
            <a:extLst>
              <a:ext uri="{FF2B5EF4-FFF2-40B4-BE49-F238E27FC236}">
                <a16:creationId xmlns:a16="http://schemas.microsoft.com/office/drawing/2014/main" id="{714FD798-8028-2047-B665-F59C120C87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D2A2AA-EF0C-AD42-82F5-A6DFB9BE7767}"/>
              </a:ext>
            </a:extLst>
          </p:cNvPr>
          <p:cNvSpPr>
            <a:spLocks noGrp="1"/>
          </p:cNvSpPr>
          <p:nvPr>
            <p:ph type="sldNum" sz="quarter" idx="12"/>
          </p:nvPr>
        </p:nvSpPr>
        <p:spPr/>
        <p:txBody>
          <a:bodyPr/>
          <a:lstStyle/>
          <a:p>
            <a:fld id="{115B8BAF-7E92-6B4F-B69B-B1E218A7A448}" type="slidenum">
              <a:rPr lang="en-US" smtClean="0"/>
              <a:t>‹#›</a:t>
            </a:fld>
            <a:endParaRPr lang="en-US"/>
          </a:p>
        </p:txBody>
      </p:sp>
    </p:spTree>
    <p:extLst>
      <p:ext uri="{BB962C8B-B14F-4D97-AF65-F5344CB8AC3E}">
        <p14:creationId xmlns:p14="http://schemas.microsoft.com/office/powerpoint/2010/main" val="4037888134"/>
      </p:ext>
    </p:extLst>
  </p:cSld>
  <p:clrMapOvr>
    <a:masterClrMapping/>
  </p:clrMapOvr>
  <mc:AlternateContent xmlns:mc="http://schemas.openxmlformats.org/markup-compatibility/2006" xmlns:p14="http://schemas.microsoft.com/office/powerpoint/2010/main">
    <mc:Choice Requires="p14">
      <p:transition spd="slow" p14:dur="2000" advClick="0" advTm="2000">
        <p:fade/>
      </p:transition>
    </mc:Choice>
    <mc:Fallback xmlns="">
      <p:transition spd="slow" advClick="0" advTm="2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4D991-D374-1741-B461-8483E724BF4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BA6F1A-C97B-3740-9E73-F494BC7ADF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6FEA60-5DFD-4F41-86C7-B7EF6B3E8F3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0F82FA3-B172-8843-85D6-F2A0210E1A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FE70DCB-362B-7C4C-BB06-414C164E9E1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62271F2-CDB2-CB4D-BC70-5289D5482565}"/>
              </a:ext>
            </a:extLst>
          </p:cNvPr>
          <p:cNvSpPr>
            <a:spLocks noGrp="1"/>
          </p:cNvSpPr>
          <p:nvPr>
            <p:ph type="dt" sz="half" idx="10"/>
          </p:nvPr>
        </p:nvSpPr>
        <p:spPr/>
        <p:txBody>
          <a:bodyPr/>
          <a:lstStyle/>
          <a:p>
            <a:fld id="{CF286A78-808A-EC40-B47A-A9837B7DD08D}" type="datetimeFigureOut">
              <a:rPr lang="en-US" smtClean="0"/>
              <a:t>10/19/24</a:t>
            </a:fld>
            <a:endParaRPr lang="en-US"/>
          </a:p>
        </p:txBody>
      </p:sp>
      <p:sp>
        <p:nvSpPr>
          <p:cNvPr id="8" name="Footer Placeholder 7">
            <a:extLst>
              <a:ext uri="{FF2B5EF4-FFF2-40B4-BE49-F238E27FC236}">
                <a16:creationId xmlns:a16="http://schemas.microsoft.com/office/drawing/2014/main" id="{3E0743AD-37F7-1E46-AFAA-9501CB5D8F4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8DB24E5-E960-9A49-A228-5FB42266486D}"/>
              </a:ext>
            </a:extLst>
          </p:cNvPr>
          <p:cNvSpPr>
            <a:spLocks noGrp="1"/>
          </p:cNvSpPr>
          <p:nvPr>
            <p:ph type="sldNum" sz="quarter" idx="12"/>
          </p:nvPr>
        </p:nvSpPr>
        <p:spPr/>
        <p:txBody>
          <a:bodyPr/>
          <a:lstStyle/>
          <a:p>
            <a:fld id="{115B8BAF-7E92-6B4F-B69B-B1E218A7A448}" type="slidenum">
              <a:rPr lang="en-US" smtClean="0"/>
              <a:t>‹#›</a:t>
            </a:fld>
            <a:endParaRPr lang="en-US"/>
          </a:p>
        </p:txBody>
      </p:sp>
    </p:spTree>
    <p:extLst>
      <p:ext uri="{BB962C8B-B14F-4D97-AF65-F5344CB8AC3E}">
        <p14:creationId xmlns:p14="http://schemas.microsoft.com/office/powerpoint/2010/main" val="3359327334"/>
      </p:ext>
    </p:extLst>
  </p:cSld>
  <p:clrMapOvr>
    <a:masterClrMapping/>
  </p:clrMapOvr>
  <mc:AlternateContent xmlns:mc="http://schemas.openxmlformats.org/markup-compatibility/2006" xmlns:p14="http://schemas.microsoft.com/office/powerpoint/2010/main">
    <mc:Choice Requires="p14">
      <p:transition spd="slow" p14:dur="2000" advClick="0" advTm="2000">
        <p:fade/>
      </p:transition>
    </mc:Choice>
    <mc:Fallback xmlns="">
      <p:transition spd="slow" advClick="0" advTm="2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6C670-80FE-234E-A602-5E5D4B01792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786B6F5-10CC-C549-8300-BFF863930900}"/>
              </a:ext>
            </a:extLst>
          </p:cNvPr>
          <p:cNvSpPr>
            <a:spLocks noGrp="1"/>
          </p:cNvSpPr>
          <p:nvPr>
            <p:ph type="dt" sz="half" idx="10"/>
          </p:nvPr>
        </p:nvSpPr>
        <p:spPr/>
        <p:txBody>
          <a:bodyPr/>
          <a:lstStyle/>
          <a:p>
            <a:fld id="{CF286A78-808A-EC40-B47A-A9837B7DD08D}" type="datetimeFigureOut">
              <a:rPr lang="en-US" smtClean="0"/>
              <a:t>10/19/24</a:t>
            </a:fld>
            <a:endParaRPr lang="en-US"/>
          </a:p>
        </p:txBody>
      </p:sp>
      <p:sp>
        <p:nvSpPr>
          <p:cNvPr id="4" name="Footer Placeholder 3">
            <a:extLst>
              <a:ext uri="{FF2B5EF4-FFF2-40B4-BE49-F238E27FC236}">
                <a16:creationId xmlns:a16="http://schemas.microsoft.com/office/drawing/2014/main" id="{0A346225-A0A3-6949-BDDB-355EA66840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BAA5CCA-5FE9-964C-ADF9-9A0AD7F8ACCC}"/>
              </a:ext>
            </a:extLst>
          </p:cNvPr>
          <p:cNvSpPr>
            <a:spLocks noGrp="1"/>
          </p:cNvSpPr>
          <p:nvPr>
            <p:ph type="sldNum" sz="quarter" idx="12"/>
          </p:nvPr>
        </p:nvSpPr>
        <p:spPr/>
        <p:txBody>
          <a:bodyPr/>
          <a:lstStyle/>
          <a:p>
            <a:fld id="{115B8BAF-7E92-6B4F-B69B-B1E218A7A448}" type="slidenum">
              <a:rPr lang="en-US" smtClean="0"/>
              <a:t>‹#›</a:t>
            </a:fld>
            <a:endParaRPr lang="en-US"/>
          </a:p>
        </p:txBody>
      </p:sp>
    </p:spTree>
    <p:extLst>
      <p:ext uri="{BB962C8B-B14F-4D97-AF65-F5344CB8AC3E}">
        <p14:creationId xmlns:p14="http://schemas.microsoft.com/office/powerpoint/2010/main" val="2422272233"/>
      </p:ext>
    </p:extLst>
  </p:cSld>
  <p:clrMapOvr>
    <a:masterClrMapping/>
  </p:clrMapOvr>
  <mc:AlternateContent xmlns:mc="http://schemas.openxmlformats.org/markup-compatibility/2006" xmlns:p14="http://schemas.microsoft.com/office/powerpoint/2010/main">
    <mc:Choice Requires="p14">
      <p:transition spd="slow" p14:dur="2000" advClick="0" advTm="2000">
        <p:fade/>
      </p:transition>
    </mc:Choice>
    <mc:Fallback xmlns="">
      <p:transition spd="slow" advClick="0" advTm="2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32848F-BE53-B741-90EA-C8EEC203CC4C}"/>
              </a:ext>
            </a:extLst>
          </p:cNvPr>
          <p:cNvSpPr>
            <a:spLocks noGrp="1"/>
          </p:cNvSpPr>
          <p:nvPr>
            <p:ph type="dt" sz="half" idx="10"/>
          </p:nvPr>
        </p:nvSpPr>
        <p:spPr/>
        <p:txBody>
          <a:bodyPr/>
          <a:lstStyle/>
          <a:p>
            <a:fld id="{CF286A78-808A-EC40-B47A-A9837B7DD08D}" type="datetimeFigureOut">
              <a:rPr lang="en-US" smtClean="0"/>
              <a:t>10/19/24</a:t>
            </a:fld>
            <a:endParaRPr lang="en-US"/>
          </a:p>
        </p:txBody>
      </p:sp>
      <p:sp>
        <p:nvSpPr>
          <p:cNvPr id="3" name="Footer Placeholder 2">
            <a:extLst>
              <a:ext uri="{FF2B5EF4-FFF2-40B4-BE49-F238E27FC236}">
                <a16:creationId xmlns:a16="http://schemas.microsoft.com/office/drawing/2014/main" id="{642505F6-A297-2E41-A7C0-6C48AA03231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A39A6E2-D378-E749-A087-54874CC97481}"/>
              </a:ext>
            </a:extLst>
          </p:cNvPr>
          <p:cNvSpPr>
            <a:spLocks noGrp="1"/>
          </p:cNvSpPr>
          <p:nvPr>
            <p:ph type="sldNum" sz="quarter" idx="12"/>
          </p:nvPr>
        </p:nvSpPr>
        <p:spPr/>
        <p:txBody>
          <a:bodyPr/>
          <a:lstStyle/>
          <a:p>
            <a:fld id="{115B8BAF-7E92-6B4F-B69B-B1E218A7A448}" type="slidenum">
              <a:rPr lang="en-US" smtClean="0"/>
              <a:t>‹#›</a:t>
            </a:fld>
            <a:endParaRPr lang="en-US"/>
          </a:p>
        </p:txBody>
      </p:sp>
    </p:spTree>
    <p:extLst>
      <p:ext uri="{BB962C8B-B14F-4D97-AF65-F5344CB8AC3E}">
        <p14:creationId xmlns:p14="http://schemas.microsoft.com/office/powerpoint/2010/main" val="1181631494"/>
      </p:ext>
    </p:extLst>
  </p:cSld>
  <p:clrMapOvr>
    <a:masterClrMapping/>
  </p:clrMapOvr>
  <mc:AlternateContent xmlns:mc="http://schemas.openxmlformats.org/markup-compatibility/2006" xmlns:p14="http://schemas.microsoft.com/office/powerpoint/2010/main">
    <mc:Choice Requires="p14">
      <p:transition spd="slow" p14:dur="2000" advClick="0" advTm="2000">
        <p:fade/>
      </p:transition>
    </mc:Choice>
    <mc:Fallback xmlns="">
      <p:transition spd="slow" advClick="0" advTm="2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80E73-48A3-ED4E-A347-86E726737C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120D0D2-1FD1-CD4F-94B6-498063FF10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5E9A0E-ED25-9140-9CFC-A139805AE9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06FE29-4367-8D4E-9CC6-ECA7E73DAFE1}"/>
              </a:ext>
            </a:extLst>
          </p:cNvPr>
          <p:cNvSpPr>
            <a:spLocks noGrp="1"/>
          </p:cNvSpPr>
          <p:nvPr>
            <p:ph type="dt" sz="half" idx="10"/>
          </p:nvPr>
        </p:nvSpPr>
        <p:spPr/>
        <p:txBody>
          <a:bodyPr/>
          <a:lstStyle/>
          <a:p>
            <a:fld id="{CF286A78-808A-EC40-B47A-A9837B7DD08D}" type="datetimeFigureOut">
              <a:rPr lang="en-US" smtClean="0"/>
              <a:t>10/19/24</a:t>
            </a:fld>
            <a:endParaRPr lang="en-US"/>
          </a:p>
        </p:txBody>
      </p:sp>
      <p:sp>
        <p:nvSpPr>
          <p:cNvPr id="6" name="Footer Placeholder 5">
            <a:extLst>
              <a:ext uri="{FF2B5EF4-FFF2-40B4-BE49-F238E27FC236}">
                <a16:creationId xmlns:a16="http://schemas.microsoft.com/office/drawing/2014/main" id="{64BE09A0-F5FB-5243-BDF8-5768E5AF8E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4A60F7-014D-8B40-8B7A-9BFB6110323C}"/>
              </a:ext>
            </a:extLst>
          </p:cNvPr>
          <p:cNvSpPr>
            <a:spLocks noGrp="1"/>
          </p:cNvSpPr>
          <p:nvPr>
            <p:ph type="sldNum" sz="quarter" idx="12"/>
          </p:nvPr>
        </p:nvSpPr>
        <p:spPr/>
        <p:txBody>
          <a:bodyPr/>
          <a:lstStyle/>
          <a:p>
            <a:fld id="{115B8BAF-7E92-6B4F-B69B-B1E218A7A448}" type="slidenum">
              <a:rPr lang="en-US" smtClean="0"/>
              <a:t>‹#›</a:t>
            </a:fld>
            <a:endParaRPr lang="en-US"/>
          </a:p>
        </p:txBody>
      </p:sp>
    </p:spTree>
    <p:extLst>
      <p:ext uri="{BB962C8B-B14F-4D97-AF65-F5344CB8AC3E}">
        <p14:creationId xmlns:p14="http://schemas.microsoft.com/office/powerpoint/2010/main" val="2460247987"/>
      </p:ext>
    </p:extLst>
  </p:cSld>
  <p:clrMapOvr>
    <a:masterClrMapping/>
  </p:clrMapOvr>
  <mc:AlternateContent xmlns:mc="http://schemas.openxmlformats.org/markup-compatibility/2006" xmlns:p14="http://schemas.microsoft.com/office/powerpoint/2010/main">
    <mc:Choice Requires="p14">
      <p:transition spd="slow" p14:dur="2000" advClick="0" advTm="2000">
        <p:fade/>
      </p:transition>
    </mc:Choice>
    <mc:Fallback xmlns="">
      <p:transition spd="slow" advClick="0" advTm="2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F3F98-BD7A-324B-B63A-BD66AE5F22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6D9EF9D-5793-B64F-A577-31CAAD7AFF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C33BE48-9681-3E45-8A6E-C4B945BBD1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33C27A-BF1E-494B-8F30-F8A13E4E3188}"/>
              </a:ext>
            </a:extLst>
          </p:cNvPr>
          <p:cNvSpPr>
            <a:spLocks noGrp="1"/>
          </p:cNvSpPr>
          <p:nvPr>
            <p:ph type="dt" sz="half" idx="10"/>
          </p:nvPr>
        </p:nvSpPr>
        <p:spPr/>
        <p:txBody>
          <a:bodyPr/>
          <a:lstStyle/>
          <a:p>
            <a:fld id="{CF286A78-808A-EC40-B47A-A9837B7DD08D}" type="datetimeFigureOut">
              <a:rPr lang="en-US" smtClean="0"/>
              <a:t>10/19/24</a:t>
            </a:fld>
            <a:endParaRPr lang="en-US"/>
          </a:p>
        </p:txBody>
      </p:sp>
      <p:sp>
        <p:nvSpPr>
          <p:cNvPr id="6" name="Footer Placeholder 5">
            <a:extLst>
              <a:ext uri="{FF2B5EF4-FFF2-40B4-BE49-F238E27FC236}">
                <a16:creationId xmlns:a16="http://schemas.microsoft.com/office/drawing/2014/main" id="{A03D1FE2-DD59-A748-8452-1C429E9B7F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A5BF09-1034-7F42-8AFA-72144A853050}"/>
              </a:ext>
            </a:extLst>
          </p:cNvPr>
          <p:cNvSpPr>
            <a:spLocks noGrp="1"/>
          </p:cNvSpPr>
          <p:nvPr>
            <p:ph type="sldNum" sz="quarter" idx="12"/>
          </p:nvPr>
        </p:nvSpPr>
        <p:spPr/>
        <p:txBody>
          <a:bodyPr/>
          <a:lstStyle/>
          <a:p>
            <a:fld id="{115B8BAF-7E92-6B4F-B69B-B1E218A7A448}" type="slidenum">
              <a:rPr lang="en-US" smtClean="0"/>
              <a:t>‹#›</a:t>
            </a:fld>
            <a:endParaRPr lang="en-US"/>
          </a:p>
        </p:txBody>
      </p:sp>
    </p:spTree>
    <p:extLst>
      <p:ext uri="{BB962C8B-B14F-4D97-AF65-F5344CB8AC3E}">
        <p14:creationId xmlns:p14="http://schemas.microsoft.com/office/powerpoint/2010/main" val="1520759803"/>
      </p:ext>
    </p:extLst>
  </p:cSld>
  <p:clrMapOvr>
    <a:masterClrMapping/>
  </p:clrMapOvr>
  <mc:AlternateContent xmlns:mc="http://schemas.openxmlformats.org/markup-compatibility/2006" xmlns:p14="http://schemas.microsoft.com/office/powerpoint/2010/main">
    <mc:Choice Requires="p14">
      <p:transition spd="slow" p14:dur="2000" advClick="0" advTm="2000">
        <p:fade/>
      </p:transition>
    </mc:Choice>
    <mc:Fallback xmlns="">
      <p:transition spd="slow" advClick="0" advTm="2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CF4755-9008-D64B-B47A-18D29AA193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9574D61-BF65-A341-A5F8-17E81810AE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B5C6DF-AF31-3549-890C-91FCC3A1FA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286A78-808A-EC40-B47A-A9837B7DD08D}" type="datetimeFigureOut">
              <a:rPr lang="en-US" smtClean="0"/>
              <a:t>10/19/24</a:t>
            </a:fld>
            <a:endParaRPr lang="en-US"/>
          </a:p>
        </p:txBody>
      </p:sp>
      <p:sp>
        <p:nvSpPr>
          <p:cNvPr id="5" name="Footer Placeholder 4">
            <a:extLst>
              <a:ext uri="{FF2B5EF4-FFF2-40B4-BE49-F238E27FC236}">
                <a16:creationId xmlns:a16="http://schemas.microsoft.com/office/drawing/2014/main" id="{367ADAAD-76B0-8541-B590-5C19F342CC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C2F2EC6-55E7-9745-9B77-124BB986EC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5B8BAF-7E92-6B4F-B69B-B1E218A7A448}" type="slidenum">
              <a:rPr lang="en-US" smtClean="0"/>
              <a:t>‹#›</a:t>
            </a:fld>
            <a:endParaRPr lang="en-US"/>
          </a:p>
        </p:txBody>
      </p:sp>
    </p:spTree>
    <p:extLst>
      <p:ext uri="{BB962C8B-B14F-4D97-AF65-F5344CB8AC3E}">
        <p14:creationId xmlns:p14="http://schemas.microsoft.com/office/powerpoint/2010/main" val="26998773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advTm="2000">
        <p:fade/>
      </p:transition>
    </mc:Choice>
    <mc:Fallback xmlns="">
      <p:transition spd="slow" advClick="0" advTm="2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ideo" Target="https://www.youtube.com/embed/DrHb3MMsZq0?feature=oembed" TargetMode="External"/><Relationship Id="rId5" Type="http://schemas.openxmlformats.org/officeDocument/2006/relationships/image" Target="../media/image7.jpe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005EE-7DD3-2D40-8EE3-0C21AD0DE3B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28DCF94-5FCC-DE4C-8300-4563B09BCFE4}"/>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566009754"/>
      </p:ext>
    </p:extLst>
  </p:cSld>
  <p:clrMapOvr>
    <a:masterClrMapping/>
  </p:clrMapOvr>
  <mc:AlternateContent xmlns:mc="http://schemas.openxmlformats.org/markup-compatibility/2006" xmlns:p14="http://schemas.microsoft.com/office/powerpoint/2010/main">
    <mc:Choice Requires="p14">
      <p:transition spd="slow" p14:dur="2000" advClick="0" advTm="1000">
        <p:fade/>
      </p:transition>
    </mc:Choice>
    <mc:Fallback xmlns="">
      <p:transition spd="slow" advClick="0" advTm="1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F3788-6AA5-D440-B7CB-3297A8C43579}"/>
              </a:ext>
            </a:extLst>
          </p:cNvPr>
          <p:cNvSpPr>
            <a:spLocks noGrp="1"/>
          </p:cNvSpPr>
          <p:nvPr>
            <p:ph type="ctrTitle"/>
          </p:nvPr>
        </p:nvSpPr>
        <p:spPr>
          <a:xfrm>
            <a:off x="0" y="3876109"/>
            <a:ext cx="10397804" cy="2387600"/>
          </a:xfrm>
        </p:spPr>
        <p:txBody>
          <a:bodyPr>
            <a:normAutofit fontScale="90000"/>
          </a:bodyPr>
          <a:lstStyle/>
          <a:p>
            <a:r>
              <a:rPr lang="en-US" dirty="0"/>
              <a:t>Welcome </a:t>
            </a:r>
            <a:br>
              <a:rPr lang="en-US" dirty="0"/>
            </a:br>
            <a:r>
              <a:rPr lang="en-US" dirty="0"/>
              <a:t>to the </a:t>
            </a:r>
            <a:br>
              <a:rPr lang="en-US" dirty="0"/>
            </a:br>
            <a:br>
              <a:rPr lang="en-US" dirty="0"/>
            </a:br>
            <a:r>
              <a:rPr lang="en-US" sz="7300" b="1" dirty="0"/>
              <a:t>Minnesota State </a:t>
            </a:r>
            <a:br>
              <a:rPr lang="en-US" sz="7300" b="1" dirty="0"/>
            </a:br>
            <a:r>
              <a:rPr lang="en-US" sz="7300" b="1" dirty="0"/>
              <a:t>High School </a:t>
            </a:r>
            <a:br>
              <a:rPr lang="en-US" sz="7300" b="1" dirty="0"/>
            </a:br>
            <a:r>
              <a:rPr lang="en-US" sz="7300" b="1" dirty="0"/>
              <a:t>Mathematics League</a:t>
            </a:r>
          </a:p>
        </p:txBody>
      </p:sp>
      <p:sp>
        <p:nvSpPr>
          <p:cNvPr id="3" name="Subtitle 2">
            <a:extLst>
              <a:ext uri="{FF2B5EF4-FFF2-40B4-BE49-F238E27FC236}">
                <a16:creationId xmlns:a16="http://schemas.microsoft.com/office/drawing/2014/main" id="{73CDF261-1676-8048-8558-32E055664952}"/>
              </a:ext>
            </a:extLst>
          </p:cNvPr>
          <p:cNvSpPr>
            <a:spLocks noGrp="1"/>
          </p:cNvSpPr>
          <p:nvPr>
            <p:ph type="subTitle" idx="1"/>
          </p:nvPr>
        </p:nvSpPr>
        <p:spPr>
          <a:xfrm>
            <a:off x="1524000" y="4018727"/>
            <a:ext cx="9144000" cy="1655762"/>
          </a:xfrm>
        </p:spPr>
        <p:txBody>
          <a:bodyPr/>
          <a:lstStyle/>
          <a:p>
            <a:endParaRPr lang="en-US" dirty="0"/>
          </a:p>
          <a:p>
            <a:endParaRPr lang="en-US" dirty="0"/>
          </a:p>
        </p:txBody>
      </p:sp>
      <p:pic>
        <p:nvPicPr>
          <p:cNvPr id="10" name="Picture 9">
            <a:extLst>
              <a:ext uri="{FF2B5EF4-FFF2-40B4-BE49-F238E27FC236}">
                <a16:creationId xmlns:a16="http://schemas.microsoft.com/office/drawing/2014/main" id="{9232CCE6-D728-4E4C-9574-B28F7AED526D}"/>
              </a:ext>
            </a:extLst>
          </p:cNvPr>
          <p:cNvPicPr>
            <a:picLocks noChangeAspect="1"/>
          </p:cNvPicPr>
          <p:nvPr/>
        </p:nvPicPr>
        <p:blipFill>
          <a:blip r:embed="rId2"/>
          <a:stretch>
            <a:fillRect/>
          </a:stretch>
        </p:blipFill>
        <p:spPr>
          <a:xfrm>
            <a:off x="261098" y="85753"/>
            <a:ext cx="3201136" cy="3201136"/>
          </a:xfrm>
          <a:prstGeom prst="rect">
            <a:avLst/>
          </a:prstGeom>
        </p:spPr>
      </p:pic>
    </p:spTree>
    <p:extLst>
      <p:ext uri="{BB962C8B-B14F-4D97-AF65-F5344CB8AC3E}">
        <p14:creationId xmlns:p14="http://schemas.microsoft.com/office/powerpoint/2010/main" val="328760526"/>
      </p:ext>
    </p:extLst>
  </p:cSld>
  <p:clrMapOvr>
    <a:masterClrMapping/>
  </p:clrMapOvr>
  <mc:AlternateContent xmlns:mc="http://schemas.openxmlformats.org/markup-compatibility/2006" xmlns:p14="http://schemas.microsoft.com/office/powerpoint/2010/main">
    <mc:Choice Requires="p14">
      <p:transition spd="slow" p14:dur="3000" advClick="0" advTm="2000">
        <p:fade/>
      </p:transition>
    </mc:Choice>
    <mc:Fallback xmlns="">
      <p:transition spd="slow" advClick="0" advTm="2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F3788-6AA5-D440-B7CB-3297A8C43579}"/>
              </a:ext>
            </a:extLst>
          </p:cNvPr>
          <p:cNvSpPr>
            <a:spLocks noGrp="1"/>
          </p:cNvSpPr>
          <p:nvPr>
            <p:ph type="ctrTitle"/>
          </p:nvPr>
        </p:nvSpPr>
        <p:spPr>
          <a:xfrm>
            <a:off x="-439417" y="1861911"/>
            <a:ext cx="10397804" cy="2387600"/>
          </a:xfrm>
        </p:spPr>
        <p:txBody>
          <a:bodyPr>
            <a:normAutofit fontScale="90000"/>
          </a:bodyPr>
          <a:lstStyle/>
          <a:p>
            <a:r>
              <a:rPr lang="en-US" b="1" dirty="0">
                <a:solidFill>
                  <a:schemeClr val="bg1"/>
                </a:solidFill>
              </a:rPr>
              <a:t>Where we </a:t>
            </a:r>
            <a:br>
              <a:rPr lang="en-US" b="1" dirty="0">
                <a:solidFill>
                  <a:schemeClr val="bg1"/>
                </a:solidFill>
              </a:rPr>
            </a:br>
            <a:r>
              <a:rPr lang="en-US" b="1" dirty="0">
                <a:solidFill>
                  <a:schemeClr val="bg1"/>
                </a:solidFill>
              </a:rPr>
              <a:t>strive to create </a:t>
            </a:r>
            <a:br>
              <a:rPr lang="en-US" b="1" dirty="0">
                <a:solidFill>
                  <a:schemeClr val="bg1"/>
                </a:solidFill>
              </a:rPr>
            </a:br>
            <a:br>
              <a:rPr lang="en-US" b="1" dirty="0">
                <a:solidFill>
                  <a:schemeClr val="bg1"/>
                </a:solidFill>
              </a:rPr>
            </a:br>
            <a:endParaRPr lang="en-US" sz="7300" b="1" dirty="0">
              <a:solidFill>
                <a:schemeClr val="bg1"/>
              </a:solidFill>
            </a:endParaRPr>
          </a:p>
        </p:txBody>
      </p:sp>
      <p:sp>
        <p:nvSpPr>
          <p:cNvPr id="3" name="Subtitle 2">
            <a:extLst>
              <a:ext uri="{FF2B5EF4-FFF2-40B4-BE49-F238E27FC236}">
                <a16:creationId xmlns:a16="http://schemas.microsoft.com/office/drawing/2014/main" id="{73CDF261-1676-8048-8558-32E055664952}"/>
              </a:ext>
            </a:extLst>
          </p:cNvPr>
          <p:cNvSpPr>
            <a:spLocks noGrp="1"/>
          </p:cNvSpPr>
          <p:nvPr>
            <p:ph type="subTitle" idx="1"/>
          </p:nvPr>
        </p:nvSpPr>
        <p:spPr>
          <a:xfrm>
            <a:off x="-439417" y="3975864"/>
            <a:ext cx="9144000" cy="1655762"/>
          </a:xfrm>
        </p:spPr>
        <p:txBody>
          <a:bodyPr/>
          <a:lstStyle/>
          <a:p>
            <a:endParaRPr lang="en-US" dirty="0">
              <a:solidFill>
                <a:schemeClr val="bg1"/>
              </a:solidFill>
            </a:endParaRPr>
          </a:p>
          <a:p>
            <a:r>
              <a:rPr lang="en-US" sz="7200" b="1" dirty="0">
                <a:solidFill>
                  <a:schemeClr val="bg1"/>
                </a:solidFill>
              </a:rPr>
              <a:t>A Culture of Coolness</a:t>
            </a:r>
            <a:endParaRPr lang="en-US" sz="7200" dirty="0">
              <a:solidFill>
                <a:schemeClr val="bg1"/>
              </a:solidFill>
            </a:endParaRPr>
          </a:p>
        </p:txBody>
      </p:sp>
    </p:spTree>
    <p:extLst>
      <p:ext uri="{BB962C8B-B14F-4D97-AF65-F5344CB8AC3E}">
        <p14:creationId xmlns:p14="http://schemas.microsoft.com/office/powerpoint/2010/main" val="3546129621"/>
      </p:ext>
    </p:extLst>
  </p:cSld>
  <p:clrMapOvr>
    <a:masterClrMapping/>
  </p:clrMapOvr>
  <mc:AlternateContent xmlns:mc="http://schemas.openxmlformats.org/markup-compatibility/2006" xmlns:p14="http://schemas.microsoft.com/office/powerpoint/2010/main">
    <mc:Choice Requires="p14">
      <p:transition spd="slow" p14:dur="3000" advClick="0" advTm="5000">
        <p:fade/>
      </p:transition>
    </mc:Choice>
    <mc:Fallback xmlns="">
      <p:transition spd="slow" advClick="0" advTm="5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F3788-6AA5-D440-B7CB-3297A8C43579}"/>
              </a:ext>
            </a:extLst>
          </p:cNvPr>
          <p:cNvSpPr>
            <a:spLocks noGrp="1"/>
          </p:cNvSpPr>
          <p:nvPr>
            <p:ph type="ctrTitle"/>
          </p:nvPr>
        </p:nvSpPr>
        <p:spPr>
          <a:xfrm>
            <a:off x="897098" y="646584"/>
            <a:ext cx="10397804" cy="822165"/>
          </a:xfrm>
        </p:spPr>
        <p:txBody>
          <a:bodyPr>
            <a:normAutofit/>
          </a:bodyPr>
          <a:lstStyle/>
          <a:p>
            <a:r>
              <a:rPr lang="en-US" sz="3600" b="1" dirty="0"/>
              <a:t>The “Coach in a Box” Initiative</a:t>
            </a:r>
          </a:p>
        </p:txBody>
      </p:sp>
      <p:sp>
        <p:nvSpPr>
          <p:cNvPr id="3" name="Subtitle 2">
            <a:extLst>
              <a:ext uri="{FF2B5EF4-FFF2-40B4-BE49-F238E27FC236}">
                <a16:creationId xmlns:a16="http://schemas.microsoft.com/office/drawing/2014/main" id="{73CDF261-1676-8048-8558-32E055664952}"/>
              </a:ext>
            </a:extLst>
          </p:cNvPr>
          <p:cNvSpPr>
            <a:spLocks noGrp="1"/>
          </p:cNvSpPr>
          <p:nvPr>
            <p:ph type="subTitle" idx="1"/>
          </p:nvPr>
        </p:nvSpPr>
        <p:spPr>
          <a:xfrm>
            <a:off x="1524000" y="4018727"/>
            <a:ext cx="9144000" cy="1655762"/>
          </a:xfrm>
        </p:spPr>
        <p:txBody>
          <a:bodyPr/>
          <a:lstStyle/>
          <a:p>
            <a:endParaRPr lang="en-US" dirty="0"/>
          </a:p>
          <a:p>
            <a:endParaRPr lang="en-US" dirty="0"/>
          </a:p>
        </p:txBody>
      </p:sp>
      <p:grpSp>
        <p:nvGrpSpPr>
          <p:cNvPr id="14" name="Group 13">
            <a:extLst>
              <a:ext uri="{FF2B5EF4-FFF2-40B4-BE49-F238E27FC236}">
                <a16:creationId xmlns:a16="http://schemas.microsoft.com/office/drawing/2014/main" id="{15510FBF-157C-3947-A724-2903BF3DE7AF}"/>
              </a:ext>
            </a:extLst>
          </p:cNvPr>
          <p:cNvGrpSpPr/>
          <p:nvPr/>
        </p:nvGrpSpPr>
        <p:grpSpPr>
          <a:xfrm>
            <a:off x="668336" y="1957785"/>
            <a:ext cx="4084639" cy="3423207"/>
            <a:chOff x="668336" y="1957785"/>
            <a:chExt cx="4084639" cy="3423207"/>
          </a:xfrm>
        </p:grpSpPr>
        <p:pic>
          <p:nvPicPr>
            <p:cNvPr id="9" name="Picture 8">
              <a:extLst>
                <a:ext uri="{FF2B5EF4-FFF2-40B4-BE49-F238E27FC236}">
                  <a16:creationId xmlns:a16="http://schemas.microsoft.com/office/drawing/2014/main" id="{C4F739C6-FDDB-AE45-B2FB-DFC78E6CA400}"/>
                </a:ext>
              </a:extLst>
            </p:cNvPr>
            <p:cNvPicPr>
              <a:picLocks noChangeAspect="1"/>
            </p:cNvPicPr>
            <p:nvPr/>
          </p:nvPicPr>
          <p:blipFill rotWithShape="1">
            <a:blip r:embed="rId2"/>
            <a:srcRect b="12367"/>
            <a:stretch/>
          </p:blipFill>
          <p:spPr>
            <a:xfrm>
              <a:off x="668336" y="2820710"/>
              <a:ext cx="4084639" cy="2560282"/>
            </a:xfrm>
            <a:prstGeom prst="rect">
              <a:avLst/>
            </a:prstGeom>
          </p:spPr>
        </p:pic>
        <p:pic>
          <p:nvPicPr>
            <p:cNvPr id="12" name="Picture 11">
              <a:extLst>
                <a:ext uri="{FF2B5EF4-FFF2-40B4-BE49-F238E27FC236}">
                  <a16:creationId xmlns:a16="http://schemas.microsoft.com/office/drawing/2014/main" id="{21308A9F-CC44-8E4B-BD18-E68BCC572276}"/>
                </a:ext>
              </a:extLst>
            </p:cNvPr>
            <p:cNvPicPr>
              <a:picLocks noChangeAspect="1"/>
            </p:cNvPicPr>
            <p:nvPr/>
          </p:nvPicPr>
          <p:blipFill rotWithShape="1">
            <a:blip r:embed="rId3"/>
            <a:srcRect b="25379"/>
            <a:stretch/>
          </p:blipFill>
          <p:spPr>
            <a:xfrm rot="377780">
              <a:off x="1029942" y="1957785"/>
              <a:ext cx="3650104" cy="1530730"/>
            </a:xfrm>
            <a:prstGeom prst="rect">
              <a:avLst/>
            </a:prstGeom>
          </p:spPr>
        </p:pic>
      </p:grpSp>
      <p:sp>
        <p:nvSpPr>
          <p:cNvPr id="4" name="TextBox 3">
            <a:extLst>
              <a:ext uri="{FF2B5EF4-FFF2-40B4-BE49-F238E27FC236}">
                <a16:creationId xmlns:a16="http://schemas.microsoft.com/office/drawing/2014/main" id="{0FCD91D2-89F1-714E-A8FF-291FF1A79111}"/>
              </a:ext>
            </a:extLst>
          </p:cNvPr>
          <p:cNvSpPr txBox="1"/>
          <p:nvPr/>
        </p:nvSpPr>
        <p:spPr>
          <a:xfrm>
            <a:off x="4123673" y="1873044"/>
            <a:ext cx="7173630" cy="1015663"/>
          </a:xfrm>
          <a:prstGeom prst="rect">
            <a:avLst/>
          </a:prstGeom>
          <a:noFill/>
        </p:spPr>
        <p:txBody>
          <a:bodyPr wrap="none" rtlCol="0">
            <a:spAutoFit/>
          </a:bodyPr>
          <a:lstStyle/>
          <a:p>
            <a:r>
              <a:rPr lang="en-US" sz="6000" dirty="0"/>
              <a:t>What you’ll find inside</a:t>
            </a:r>
          </a:p>
        </p:txBody>
      </p:sp>
      <p:sp>
        <p:nvSpPr>
          <p:cNvPr id="5" name="TextBox 4">
            <a:extLst>
              <a:ext uri="{FF2B5EF4-FFF2-40B4-BE49-F238E27FC236}">
                <a16:creationId xmlns:a16="http://schemas.microsoft.com/office/drawing/2014/main" id="{BF93CD68-9468-0C43-88E5-56F8AE9C68F7}"/>
              </a:ext>
            </a:extLst>
          </p:cNvPr>
          <p:cNvSpPr txBox="1"/>
          <p:nvPr/>
        </p:nvSpPr>
        <p:spPr>
          <a:xfrm>
            <a:off x="4752975" y="3634522"/>
            <a:ext cx="4443845" cy="1107996"/>
          </a:xfrm>
          <a:prstGeom prst="rect">
            <a:avLst/>
          </a:prstGeom>
          <a:noFill/>
        </p:spPr>
        <p:txBody>
          <a:bodyPr wrap="none" rtlCol="0">
            <a:spAutoFit/>
          </a:bodyPr>
          <a:lstStyle/>
          <a:p>
            <a:r>
              <a:rPr lang="en-US" sz="6600" b="1" dirty="0">
                <a:solidFill>
                  <a:srgbClr val="00B050"/>
                </a:solidFill>
              </a:rPr>
              <a:t>Our Mission</a:t>
            </a:r>
          </a:p>
        </p:txBody>
      </p:sp>
    </p:spTree>
    <p:extLst>
      <p:ext uri="{BB962C8B-B14F-4D97-AF65-F5344CB8AC3E}">
        <p14:creationId xmlns:p14="http://schemas.microsoft.com/office/powerpoint/2010/main" val="3409608597"/>
      </p:ext>
    </p:extLst>
  </p:cSld>
  <p:clrMapOvr>
    <a:masterClrMapping/>
  </p:clrMapOvr>
  <p:transition spd="slow" advClick="0" advTm="5000">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15510FBF-157C-3947-A724-2903BF3DE7AF}"/>
              </a:ext>
            </a:extLst>
          </p:cNvPr>
          <p:cNvGrpSpPr/>
          <p:nvPr/>
        </p:nvGrpSpPr>
        <p:grpSpPr>
          <a:xfrm>
            <a:off x="9915525" y="41027"/>
            <a:ext cx="2104232" cy="1928096"/>
            <a:chOff x="668336" y="1957785"/>
            <a:chExt cx="4084639" cy="3423207"/>
          </a:xfrm>
        </p:grpSpPr>
        <p:pic>
          <p:nvPicPr>
            <p:cNvPr id="9" name="Picture 8">
              <a:extLst>
                <a:ext uri="{FF2B5EF4-FFF2-40B4-BE49-F238E27FC236}">
                  <a16:creationId xmlns:a16="http://schemas.microsoft.com/office/drawing/2014/main" id="{C4F739C6-FDDB-AE45-B2FB-DFC78E6CA400}"/>
                </a:ext>
              </a:extLst>
            </p:cNvPr>
            <p:cNvPicPr>
              <a:picLocks noChangeAspect="1"/>
            </p:cNvPicPr>
            <p:nvPr/>
          </p:nvPicPr>
          <p:blipFill rotWithShape="1">
            <a:blip r:embed="rId2"/>
            <a:srcRect b="12367"/>
            <a:stretch/>
          </p:blipFill>
          <p:spPr>
            <a:xfrm>
              <a:off x="668336" y="2820710"/>
              <a:ext cx="4084639" cy="2560282"/>
            </a:xfrm>
            <a:prstGeom prst="rect">
              <a:avLst/>
            </a:prstGeom>
          </p:spPr>
        </p:pic>
        <p:pic>
          <p:nvPicPr>
            <p:cNvPr id="12" name="Picture 11">
              <a:extLst>
                <a:ext uri="{FF2B5EF4-FFF2-40B4-BE49-F238E27FC236}">
                  <a16:creationId xmlns:a16="http://schemas.microsoft.com/office/drawing/2014/main" id="{21308A9F-CC44-8E4B-BD18-E68BCC572276}"/>
                </a:ext>
              </a:extLst>
            </p:cNvPr>
            <p:cNvPicPr>
              <a:picLocks noChangeAspect="1"/>
            </p:cNvPicPr>
            <p:nvPr/>
          </p:nvPicPr>
          <p:blipFill rotWithShape="1">
            <a:blip r:embed="rId3"/>
            <a:srcRect b="25379"/>
            <a:stretch/>
          </p:blipFill>
          <p:spPr>
            <a:xfrm rot="377780">
              <a:off x="1029942" y="1957785"/>
              <a:ext cx="3650104" cy="1530730"/>
            </a:xfrm>
            <a:prstGeom prst="rect">
              <a:avLst/>
            </a:prstGeom>
          </p:spPr>
        </p:pic>
      </p:grpSp>
      <p:sp>
        <p:nvSpPr>
          <p:cNvPr id="7" name="Title 6">
            <a:extLst>
              <a:ext uri="{FF2B5EF4-FFF2-40B4-BE49-F238E27FC236}">
                <a16:creationId xmlns:a16="http://schemas.microsoft.com/office/drawing/2014/main" id="{D3F3F4BF-6C5D-494F-A6AC-D6807DB144C1}"/>
              </a:ext>
            </a:extLst>
          </p:cNvPr>
          <p:cNvSpPr>
            <a:spLocks noGrp="1"/>
          </p:cNvSpPr>
          <p:nvPr>
            <p:ph type="ctrTitle"/>
          </p:nvPr>
        </p:nvSpPr>
        <p:spPr>
          <a:xfrm>
            <a:off x="330294" y="606324"/>
            <a:ext cx="9144000" cy="2387600"/>
          </a:xfrm>
        </p:spPr>
        <p:txBody>
          <a:bodyPr>
            <a:noAutofit/>
          </a:bodyPr>
          <a:lstStyle/>
          <a:p>
            <a:r>
              <a:rPr lang="en-US" sz="2400" dirty="0"/>
              <a:t>The League exists to identify students who have exceptional mathematical ability or interest, to give them recognition and encouragement, to bring them together with similar students, and to give them the opportunity to study topics not commonly taught in the high school curriculum.</a:t>
            </a:r>
          </a:p>
        </p:txBody>
      </p:sp>
      <p:sp>
        <p:nvSpPr>
          <p:cNvPr id="8" name="TextBox 7">
            <a:extLst>
              <a:ext uri="{FF2B5EF4-FFF2-40B4-BE49-F238E27FC236}">
                <a16:creationId xmlns:a16="http://schemas.microsoft.com/office/drawing/2014/main" id="{5C056C0A-0B62-CF46-A383-5646C996C233}"/>
              </a:ext>
            </a:extLst>
          </p:cNvPr>
          <p:cNvSpPr txBox="1"/>
          <p:nvPr/>
        </p:nvSpPr>
        <p:spPr>
          <a:xfrm>
            <a:off x="2680372" y="115825"/>
            <a:ext cx="4443845" cy="1107996"/>
          </a:xfrm>
          <a:prstGeom prst="rect">
            <a:avLst/>
          </a:prstGeom>
          <a:noFill/>
        </p:spPr>
        <p:txBody>
          <a:bodyPr wrap="none" rtlCol="0">
            <a:spAutoFit/>
          </a:bodyPr>
          <a:lstStyle/>
          <a:p>
            <a:r>
              <a:rPr lang="en-US" sz="6600" b="1" dirty="0">
                <a:solidFill>
                  <a:srgbClr val="00B050"/>
                </a:solidFill>
              </a:rPr>
              <a:t>Our Mission</a:t>
            </a:r>
          </a:p>
        </p:txBody>
      </p:sp>
      <p:pic>
        <p:nvPicPr>
          <p:cNvPr id="11" name="Picture 10">
            <a:extLst>
              <a:ext uri="{FF2B5EF4-FFF2-40B4-BE49-F238E27FC236}">
                <a16:creationId xmlns:a16="http://schemas.microsoft.com/office/drawing/2014/main" id="{99EF499A-2F83-604E-A609-115D1B71A7F9}"/>
              </a:ext>
            </a:extLst>
          </p:cNvPr>
          <p:cNvPicPr>
            <a:picLocks noChangeAspect="1"/>
          </p:cNvPicPr>
          <p:nvPr/>
        </p:nvPicPr>
        <p:blipFill rotWithShape="1">
          <a:blip r:embed="rId4"/>
          <a:srcRect l="6780" t="8728" r="4736" b="21529"/>
          <a:stretch/>
        </p:blipFill>
        <p:spPr>
          <a:xfrm>
            <a:off x="1814511" y="3128744"/>
            <a:ext cx="5815014" cy="3437611"/>
          </a:xfrm>
          <a:prstGeom prst="rect">
            <a:avLst/>
          </a:prstGeom>
        </p:spPr>
      </p:pic>
    </p:spTree>
    <p:extLst>
      <p:ext uri="{BB962C8B-B14F-4D97-AF65-F5344CB8AC3E}">
        <p14:creationId xmlns:p14="http://schemas.microsoft.com/office/powerpoint/2010/main" val="2687097607"/>
      </p:ext>
    </p:extLst>
  </p:cSld>
  <p:clrMapOvr>
    <a:masterClrMapping/>
  </p:clrMapOvr>
  <p:transition spd="slow" advClick="0" advTm="19000">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15510FBF-157C-3947-A724-2903BF3DE7AF}"/>
              </a:ext>
            </a:extLst>
          </p:cNvPr>
          <p:cNvGrpSpPr/>
          <p:nvPr/>
        </p:nvGrpSpPr>
        <p:grpSpPr>
          <a:xfrm>
            <a:off x="9915525" y="41027"/>
            <a:ext cx="2104232" cy="1928096"/>
            <a:chOff x="668336" y="1957785"/>
            <a:chExt cx="4084639" cy="3423207"/>
          </a:xfrm>
        </p:grpSpPr>
        <p:pic>
          <p:nvPicPr>
            <p:cNvPr id="9" name="Picture 8">
              <a:extLst>
                <a:ext uri="{FF2B5EF4-FFF2-40B4-BE49-F238E27FC236}">
                  <a16:creationId xmlns:a16="http://schemas.microsoft.com/office/drawing/2014/main" id="{C4F739C6-FDDB-AE45-B2FB-DFC78E6CA400}"/>
                </a:ext>
              </a:extLst>
            </p:cNvPr>
            <p:cNvPicPr>
              <a:picLocks noChangeAspect="1"/>
            </p:cNvPicPr>
            <p:nvPr/>
          </p:nvPicPr>
          <p:blipFill rotWithShape="1">
            <a:blip r:embed="rId2"/>
            <a:srcRect b="12367"/>
            <a:stretch/>
          </p:blipFill>
          <p:spPr>
            <a:xfrm>
              <a:off x="668336" y="2820710"/>
              <a:ext cx="4084639" cy="2560282"/>
            </a:xfrm>
            <a:prstGeom prst="rect">
              <a:avLst/>
            </a:prstGeom>
          </p:spPr>
        </p:pic>
        <p:pic>
          <p:nvPicPr>
            <p:cNvPr id="12" name="Picture 11">
              <a:extLst>
                <a:ext uri="{FF2B5EF4-FFF2-40B4-BE49-F238E27FC236}">
                  <a16:creationId xmlns:a16="http://schemas.microsoft.com/office/drawing/2014/main" id="{21308A9F-CC44-8E4B-BD18-E68BCC572276}"/>
                </a:ext>
              </a:extLst>
            </p:cNvPr>
            <p:cNvPicPr>
              <a:picLocks noChangeAspect="1"/>
            </p:cNvPicPr>
            <p:nvPr/>
          </p:nvPicPr>
          <p:blipFill rotWithShape="1">
            <a:blip r:embed="rId3"/>
            <a:srcRect b="25379"/>
            <a:stretch/>
          </p:blipFill>
          <p:spPr>
            <a:xfrm rot="377780">
              <a:off x="1029942" y="1957785"/>
              <a:ext cx="3650104" cy="1530730"/>
            </a:xfrm>
            <a:prstGeom prst="rect">
              <a:avLst/>
            </a:prstGeom>
          </p:spPr>
        </p:pic>
      </p:grpSp>
      <p:sp>
        <p:nvSpPr>
          <p:cNvPr id="7" name="Title 6">
            <a:extLst>
              <a:ext uri="{FF2B5EF4-FFF2-40B4-BE49-F238E27FC236}">
                <a16:creationId xmlns:a16="http://schemas.microsoft.com/office/drawing/2014/main" id="{D3F3F4BF-6C5D-494F-A6AC-D6807DB144C1}"/>
              </a:ext>
            </a:extLst>
          </p:cNvPr>
          <p:cNvSpPr>
            <a:spLocks noGrp="1"/>
          </p:cNvSpPr>
          <p:nvPr>
            <p:ph type="ctrTitle"/>
          </p:nvPr>
        </p:nvSpPr>
        <p:spPr>
          <a:xfrm>
            <a:off x="473169" y="2935186"/>
            <a:ext cx="4027394" cy="2387600"/>
          </a:xfrm>
        </p:spPr>
        <p:txBody>
          <a:bodyPr>
            <a:noAutofit/>
          </a:bodyPr>
          <a:lstStyle/>
          <a:p>
            <a:r>
              <a:rPr lang="en-US" sz="2400" dirty="0"/>
              <a:t>League activities are designed to challenge students with high and exceptional mathematical ability, but also seek to influence general mathematics education. We believe that a program like ours is shortsighted if it is not also developed in a way that strengthens mathematics education for all students.</a:t>
            </a:r>
          </a:p>
        </p:txBody>
      </p:sp>
      <p:sp>
        <p:nvSpPr>
          <p:cNvPr id="8" name="TextBox 7">
            <a:extLst>
              <a:ext uri="{FF2B5EF4-FFF2-40B4-BE49-F238E27FC236}">
                <a16:creationId xmlns:a16="http://schemas.microsoft.com/office/drawing/2014/main" id="{5C056C0A-0B62-CF46-A383-5646C996C233}"/>
              </a:ext>
            </a:extLst>
          </p:cNvPr>
          <p:cNvSpPr txBox="1"/>
          <p:nvPr/>
        </p:nvSpPr>
        <p:spPr>
          <a:xfrm>
            <a:off x="2680372" y="115825"/>
            <a:ext cx="4443845" cy="1107996"/>
          </a:xfrm>
          <a:prstGeom prst="rect">
            <a:avLst/>
          </a:prstGeom>
          <a:noFill/>
        </p:spPr>
        <p:txBody>
          <a:bodyPr wrap="none" rtlCol="0">
            <a:spAutoFit/>
          </a:bodyPr>
          <a:lstStyle/>
          <a:p>
            <a:r>
              <a:rPr lang="en-US" sz="6600" b="1" dirty="0">
                <a:solidFill>
                  <a:srgbClr val="00B050"/>
                </a:solidFill>
              </a:rPr>
              <a:t>Our Mission</a:t>
            </a:r>
          </a:p>
        </p:txBody>
      </p:sp>
      <p:pic>
        <p:nvPicPr>
          <p:cNvPr id="3" name="Picture 2">
            <a:extLst>
              <a:ext uri="{FF2B5EF4-FFF2-40B4-BE49-F238E27FC236}">
                <a16:creationId xmlns:a16="http://schemas.microsoft.com/office/drawing/2014/main" id="{312410C1-DFF1-2948-B0AF-7FB2F3DA1E46}"/>
              </a:ext>
            </a:extLst>
          </p:cNvPr>
          <p:cNvPicPr>
            <a:picLocks noChangeAspect="1"/>
          </p:cNvPicPr>
          <p:nvPr/>
        </p:nvPicPr>
        <p:blipFill>
          <a:blip r:embed="rId4"/>
          <a:stretch>
            <a:fillRect/>
          </a:stretch>
        </p:blipFill>
        <p:spPr>
          <a:xfrm rot="5400000">
            <a:off x="4175125" y="1852613"/>
            <a:ext cx="4203698" cy="3152774"/>
          </a:xfrm>
          <a:prstGeom prst="rect">
            <a:avLst/>
          </a:prstGeom>
        </p:spPr>
      </p:pic>
    </p:spTree>
    <p:extLst>
      <p:ext uri="{BB962C8B-B14F-4D97-AF65-F5344CB8AC3E}">
        <p14:creationId xmlns:p14="http://schemas.microsoft.com/office/powerpoint/2010/main" val="2946431028"/>
      </p:ext>
    </p:extLst>
  </p:cSld>
  <p:clrMapOvr>
    <a:masterClrMapping/>
  </p:clrMapOvr>
  <p:transition spd="slow" advClick="0" advTm="19000">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15510FBF-157C-3947-A724-2903BF3DE7AF}"/>
              </a:ext>
            </a:extLst>
          </p:cNvPr>
          <p:cNvGrpSpPr/>
          <p:nvPr/>
        </p:nvGrpSpPr>
        <p:grpSpPr>
          <a:xfrm>
            <a:off x="9915525" y="41027"/>
            <a:ext cx="2104232" cy="1928096"/>
            <a:chOff x="668336" y="1957785"/>
            <a:chExt cx="4084639" cy="3423207"/>
          </a:xfrm>
        </p:grpSpPr>
        <p:pic>
          <p:nvPicPr>
            <p:cNvPr id="9" name="Picture 8">
              <a:extLst>
                <a:ext uri="{FF2B5EF4-FFF2-40B4-BE49-F238E27FC236}">
                  <a16:creationId xmlns:a16="http://schemas.microsoft.com/office/drawing/2014/main" id="{C4F739C6-FDDB-AE45-B2FB-DFC78E6CA400}"/>
                </a:ext>
              </a:extLst>
            </p:cNvPr>
            <p:cNvPicPr>
              <a:picLocks noChangeAspect="1"/>
            </p:cNvPicPr>
            <p:nvPr/>
          </p:nvPicPr>
          <p:blipFill rotWithShape="1">
            <a:blip r:embed="rId3"/>
            <a:srcRect b="12367"/>
            <a:stretch/>
          </p:blipFill>
          <p:spPr>
            <a:xfrm>
              <a:off x="668336" y="2820710"/>
              <a:ext cx="4084639" cy="2560282"/>
            </a:xfrm>
            <a:prstGeom prst="rect">
              <a:avLst/>
            </a:prstGeom>
          </p:spPr>
        </p:pic>
        <p:pic>
          <p:nvPicPr>
            <p:cNvPr id="12" name="Picture 11">
              <a:extLst>
                <a:ext uri="{FF2B5EF4-FFF2-40B4-BE49-F238E27FC236}">
                  <a16:creationId xmlns:a16="http://schemas.microsoft.com/office/drawing/2014/main" id="{21308A9F-CC44-8E4B-BD18-E68BCC572276}"/>
                </a:ext>
              </a:extLst>
            </p:cNvPr>
            <p:cNvPicPr>
              <a:picLocks noChangeAspect="1"/>
            </p:cNvPicPr>
            <p:nvPr/>
          </p:nvPicPr>
          <p:blipFill rotWithShape="1">
            <a:blip r:embed="rId4"/>
            <a:srcRect b="25379"/>
            <a:stretch/>
          </p:blipFill>
          <p:spPr>
            <a:xfrm rot="377780">
              <a:off x="1029942" y="1957785"/>
              <a:ext cx="3650104" cy="1530730"/>
            </a:xfrm>
            <a:prstGeom prst="rect">
              <a:avLst/>
            </a:prstGeom>
          </p:spPr>
        </p:pic>
      </p:grpSp>
      <p:sp>
        <p:nvSpPr>
          <p:cNvPr id="8" name="TextBox 7">
            <a:extLst>
              <a:ext uri="{FF2B5EF4-FFF2-40B4-BE49-F238E27FC236}">
                <a16:creationId xmlns:a16="http://schemas.microsoft.com/office/drawing/2014/main" id="{5C056C0A-0B62-CF46-A383-5646C996C233}"/>
              </a:ext>
            </a:extLst>
          </p:cNvPr>
          <p:cNvSpPr txBox="1"/>
          <p:nvPr/>
        </p:nvSpPr>
        <p:spPr>
          <a:xfrm>
            <a:off x="168206" y="115825"/>
            <a:ext cx="8575744" cy="1107996"/>
          </a:xfrm>
          <a:prstGeom prst="rect">
            <a:avLst/>
          </a:prstGeom>
          <a:noFill/>
        </p:spPr>
        <p:txBody>
          <a:bodyPr wrap="square" rtlCol="0">
            <a:spAutoFit/>
          </a:bodyPr>
          <a:lstStyle/>
          <a:p>
            <a:r>
              <a:rPr lang="en-US" sz="6600" b="1" dirty="0">
                <a:solidFill>
                  <a:srgbClr val="00B050"/>
                </a:solidFill>
              </a:rPr>
              <a:t>Our students say it best</a:t>
            </a:r>
          </a:p>
        </p:txBody>
      </p:sp>
      <p:pic>
        <p:nvPicPr>
          <p:cNvPr id="2" name="Online Media 1" descr="Winning Math League Promo Winner 2022">
            <a:hlinkClick r:id="" action="ppaction://media"/>
            <a:extLst>
              <a:ext uri="{FF2B5EF4-FFF2-40B4-BE49-F238E27FC236}">
                <a16:creationId xmlns:a16="http://schemas.microsoft.com/office/drawing/2014/main" id="{1EC08760-C0A8-5D29-85D0-C9E969C496E9}"/>
              </a:ext>
            </a:extLst>
          </p:cNvPr>
          <p:cNvPicPr>
            <a:picLocks noRot="1" noChangeAspect="1"/>
          </p:cNvPicPr>
          <p:nvPr>
            <a:videoFile r:link="rId1"/>
          </p:nvPr>
        </p:nvPicPr>
        <p:blipFill>
          <a:blip r:embed="rId5"/>
          <a:stretch>
            <a:fillRect/>
          </a:stretch>
        </p:blipFill>
        <p:spPr>
          <a:xfrm>
            <a:off x="549370" y="1504709"/>
            <a:ext cx="8952455" cy="5058137"/>
          </a:xfrm>
          <a:prstGeom prst="rect">
            <a:avLst/>
          </a:prstGeom>
        </p:spPr>
      </p:pic>
    </p:spTree>
    <p:extLst>
      <p:ext uri="{BB962C8B-B14F-4D97-AF65-F5344CB8AC3E}">
        <p14:creationId xmlns:p14="http://schemas.microsoft.com/office/powerpoint/2010/main" val="14507842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3CDF261-1676-8048-8558-32E055664952}"/>
              </a:ext>
            </a:extLst>
          </p:cNvPr>
          <p:cNvSpPr>
            <a:spLocks noGrp="1"/>
          </p:cNvSpPr>
          <p:nvPr>
            <p:ph type="subTitle" idx="1"/>
          </p:nvPr>
        </p:nvSpPr>
        <p:spPr>
          <a:xfrm>
            <a:off x="1524000" y="4018727"/>
            <a:ext cx="9144000" cy="1655762"/>
          </a:xfrm>
        </p:spPr>
        <p:txBody>
          <a:bodyPr/>
          <a:lstStyle/>
          <a:p>
            <a:endParaRPr lang="en-US" dirty="0"/>
          </a:p>
          <a:p>
            <a:endParaRPr lang="en-US" dirty="0"/>
          </a:p>
        </p:txBody>
      </p:sp>
      <p:grpSp>
        <p:nvGrpSpPr>
          <p:cNvPr id="14" name="Group 13">
            <a:extLst>
              <a:ext uri="{FF2B5EF4-FFF2-40B4-BE49-F238E27FC236}">
                <a16:creationId xmlns:a16="http://schemas.microsoft.com/office/drawing/2014/main" id="{15510FBF-157C-3947-A724-2903BF3DE7AF}"/>
              </a:ext>
            </a:extLst>
          </p:cNvPr>
          <p:cNvGrpSpPr/>
          <p:nvPr/>
        </p:nvGrpSpPr>
        <p:grpSpPr>
          <a:xfrm>
            <a:off x="-62708" y="73084"/>
            <a:ext cx="4084639" cy="3423207"/>
            <a:chOff x="668336" y="1957785"/>
            <a:chExt cx="4084639" cy="3423207"/>
          </a:xfrm>
        </p:grpSpPr>
        <p:pic>
          <p:nvPicPr>
            <p:cNvPr id="9" name="Picture 8">
              <a:extLst>
                <a:ext uri="{FF2B5EF4-FFF2-40B4-BE49-F238E27FC236}">
                  <a16:creationId xmlns:a16="http://schemas.microsoft.com/office/drawing/2014/main" id="{C4F739C6-FDDB-AE45-B2FB-DFC78E6CA400}"/>
                </a:ext>
              </a:extLst>
            </p:cNvPr>
            <p:cNvPicPr>
              <a:picLocks noChangeAspect="1"/>
            </p:cNvPicPr>
            <p:nvPr/>
          </p:nvPicPr>
          <p:blipFill rotWithShape="1">
            <a:blip r:embed="rId2"/>
            <a:srcRect b="12367"/>
            <a:stretch/>
          </p:blipFill>
          <p:spPr>
            <a:xfrm>
              <a:off x="668336" y="2820710"/>
              <a:ext cx="4084639" cy="2560282"/>
            </a:xfrm>
            <a:prstGeom prst="rect">
              <a:avLst/>
            </a:prstGeom>
          </p:spPr>
        </p:pic>
        <p:pic>
          <p:nvPicPr>
            <p:cNvPr id="12" name="Picture 11">
              <a:extLst>
                <a:ext uri="{FF2B5EF4-FFF2-40B4-BE49-F238E27FC236}">
                  <a16:creationId xmlns:a16="http://schemas.microsoft.com/office/drawing/2014/main" id="{21308A9F-CC44-8E4B-BD18-E68BCC572276}"/>
                </a:ext>
              </a:extLst>
            </p:cNvPr>
            <p:cNvPicPr>
              <a:picLocks noChangeAspect="1"/>
            </p:cNvPicPr>
            <p:nvPr/>
          </p:nvPicPr>
          <p:blipFill rotWithShape="1">
            <a:blip r:embed="rId3"/>
            <a:srcRect b="25379"/>
            <a:stretch/>
          </p:blipFill>
          <p:spPr>
            <a:xfrm rot="377780">
              <a:off x="1029942" y="1957785"/>
              <a:ext cx="3650104" cy="1530730"/>
            </a:xfrm>
            <a:prstGeom prst="rect">
              <a:avLst/>
            </a:prstGeom>
          </p:spPr>
        </p:pic>
      </p:grpSp>
      <p:sp>
        <p:nvSpPr>
          <p:cNvPr id="5" name="TextBox 4">
            <a:extLst>
              <a:ext uri="{FF2B5EF4-FFF2-40B4-BE49-F238E27FC236}">
                <a16:creationId xmlns:a16="http://schemas.microsoft.com/office/drawing/2014/main" id="{D96C4FFE-2CB0-1045-A1E0-599149F78D60}"/>
              </a:ext>
            </a:extLst>
          </p:cNvPr>
          <p:cNvSpPr txBox="1"/>
          <p:nvPr/>
        </p:nvSpPr>
        <p:spPr>
          <a:xfrm>
            <a:off x="5034910" y="1562834"/>
            <a:ext cx="2794355" cy="1107996"/>
          </a:xfrm>
          <a:prstGeom prst="rect">
            <a:avLst/>
          </a:prstGeom>
          <a:noFill/>
        </p:spPr>
        <p:txBody>
          <a:bodyPr wrap="none" rtlCol="0">
            <a:spAutoFit/>
          </a:bodyPr>
          <a:lstStyle/>
          <a:p>
            <a:r>
              <a:rPr lang="en-US" sz="6600" dirty="0">
                <a:solidFill>
                  <a:srgbClr val="00B050"/>
                </a:solidFill>
              </a:rPr>
              <a:t>Be Cool</a:t>
            </a:r>
          </a:p>
        </p:txBody>
      </p:sp>
      <p:grpSp>
        <p:nvGrpSpPr>
          <p:cNvPr id="19" name="Group 18">
            <a:extLst>
              <a:ext uri="{FF2B5EF4-FFF2-40B4-BE49-F238E27FC236}">
                <a16:creationId xmlns:a16="http://schemas.microsoft.com/office/drawing/2014/main" id="{ABE477C9-AC43-0B40-998F-75A326CFA362}"/>
              </a:ext>
            </a:extLst>
          </p:cNvPr>
          <p:cNvGrpSpPr/>
          <p:nvPr/>
        </p:nvGrpSpPr>
        <p:grpSpPr>
          <a:xfrm>
            <a:off x="3195245" y="3325732"/>
            <a:ext cx="6365079" cy="3465831"/>
            <a:chOff x="2293146" y="2677794"/>
            <a:chExt cx="8072277" cy="4337628"/>
          </a:xfrm>
        </p:grpSpPr>
        <p:pic>
          <p:nvPicPr>
            <p:cNvPr id="18" name="Picture 17">
              <a:extLst>
                <a:ext uri="{FF2B5EF4-FFF2-40B4-BE49-F238E27FC236}">
                  <a16:creationId xmlns:a16="http://schemas.microsoft.com/office/drawing/2014/main" id="{DADC29F1-2819-BD41-B828-1259801F154D}"/>
                </a:ext>
              </a:extLst>
            </p:cNvPr>
            <p:cNvPicPr>
              <a:picLocks noChangeAspect="1"/>
            </p:cNvPicPr>
            <p:nvPr/>
          </p:nvPicPr>
          <p:blipFill>
            <a:blip r:embed="rId4"/>
            <a:stretch>
              <a:fillRect/>
            </a:stretch>
          </p:blipFill>
          <p:spPr>
            <a:xfrm>
              <a:off x="2293146" y="2712934"/>
              <a:ext cx="5876925" cy="3917950"/>
            </a:xfrm>
            <a:prstGeom prst="rect">
              <a:avLst/>
            </a:prstGeom>
          </p:spPr>
        </p:pic>
        <p:pic>
          <p:nvPicPr>
            <p:cNvPr id="13" name="Picture 12">
              <a:extLst>
                <a:ext uri="{FF2B5EF4-FFF2-40B4-BE49-F238E27FC236}">
                  <a16:creationId xmlns:a16="http://schemas.microsoft.com/office/drawing/2014/main" id="{E5561E10-47AF-0F40-BF0C-B5D36617790E}"/>
                </a:ext>
              </a:extLst>
            </p:cNvPr>
            <p:cNvPicPr>
              <a:picLocks noChangeAspect="1"/>
            </p:cNvPicPr>
            <p:nvPr/>
          </p:nvPicPr>
          <p:blipFill>
            <a:blip r:embed="rId5"/>
            <a:stretch>
              <a:fillRect/>
            </a:stretch>
          </p:blipFill>
          <p:spPr>
            <a:xfrm>
              <a:off x="4300967" y="2677794"/>
              <a:ext cx="6064456" cy="4337628"/>
            </a:xfrm>
            <a:prstGeom prst="rect">
              <a:avLst/>
            </a:prstGeom>
          </p:spPr>
        </p:pic>
      </p:grpSp>
    </p:spTree>
    <p:extLst>
      <p:ext uri="{BB962C8B-B14F-4D97-AF65-F5344CB8AC3E}">
        <p14:creationId xmlns:p14="http://schemas.microsoft.com/office/powerpoint/2010/main" val="2821698050"/>
      </p:ext>
    </p:extLst>
  </p:cSld>
  <p:clrMapOvr>
    <a:masterClrMapping/>
  </p:clrMapOvr>
  <mc:AlternateContent xmlns:mc="http://schemas.openxmlformats.org/markup-compatibility/2006" xmlns:p14="http://schemas.microsoft.com/office/powerpoint/2010/main">
    <mc:Choice Requires="p14">
      <p:transition spd="slow" p14:dur="2000" advClick="0" advTm="7000">
        <p:fade/>
      </p:transition>
    </mc:Choice>
    <mc:Fallback xmlns="">
      <p:transition spd="slow" advClick="0" advTm="7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59F9B-E1AD-2D4D-B8EE-3AF2E382280F}"/>
              </a:ext>
            </a:extLst>
          </p:cNvPr>
          <p:cNvSpPr>
            <a:spLocks noGrp="1"/>
          </p:cNvSpPr>
          <p:nvPr>
            <p:ph type="title"/>
          </p:nvPr>
        </p:nvSpPr>
        <p:spPr/>
        <p:txBody>
          <a:bodyPr/>
          <a:lstStyle/>
          <a:p>
            <a:endParaRPr lang="en-US"/>
          </a:p>
        </p:txBody>
      </p:sp>
      <p:sp>
        <p:nvSpPr>
          <p:cNvPr id="6" name="Content Placeholder 5">
            <a:extLst>
              <a:ext uri="{FF2B5EF4-FFF2-40B4-BE49-F238E27FC236}">
                <a16:creationId xmlns:a16="http://schemas.microsoft.com/office/drawing/2014/main" id="{88E1C7CA-6031-2E45-AAC1-59656044ED92}"/>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4035738157"/>
      </p:ext>
    </p:extLst>
  </p:cSld>
  <p:clrMapOvr>
    <a:masterClrMapping/>
  </p:clrMapOvr>
  <mc:AlternateContent xmlns:mc="http://schemas.openxmlformats.org/markup-compatibility/2006" xmlns:p14="http://schemas.microsoft.com/office/powerpoint/2010/main">
    <mc:Choice Requires="p14">
      <p:transition spd="slow" p14:dur="2000" advClick="0" advTm="2000">
        <p:fade/>
      </p:transition>
    </mc:Choice>
    <mc:Fallback xmlns="">
      <p:transition spd="slow" advClick="0" advTm="2000">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1858</TotalTime>
  <Words>147</Words>
  <Application>Microsoft Macintosh PowerPoint</Application>
  <PresentationFormat>Widescreen</PresentationFormat>
  <Paragraphs>13</Paragraphs>
  <Slides>9</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PowerPoint Presentation</vt:lpstr>
      <vt:lpstr>Welcome  to the   Minnesota State  High School  Mathematics League</vt:lpstr>
      <vt:lpstr>Where we  strive to create   </vt:lpstr>
      <vt:lpstr>The “Coach in a Box” Initiative</vt:lpstr>
      <vt:lpstr>The League exists to identify students who have exceptional mathematical ability or interest, to give them recognition and encouragement, to bring them together with similar students, and to give them the opportunity to study topics not commonly taught in the high school curriculum.</vt:lpstr>
      <vt:lpstr>League activities are designed to challenge students with high and exceptional mathematical ability, but also seek to influence general mathematics education. We believe that a program like ours is shortsighted if it is not also developed in a way that strengthens mathematics education for all students.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3</cp:revision>
  <dcterms:created xsi:type="dcterms:W3CDTF">2022-03-31T17:38:02Z</dcterms:created>
  <dcterms:modified xsi:type="dcterms:W3CDTF">2024-10-19T18:31:29Z</dcterms:modified>
</cp:coreProperties>
</file>