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57" r:id="rId3"/>
    <p:sldId id="284" r:id="rId4"/>
    <p:sldId id="265" r:id="rId5"/>
    <p:sldId id="266" r:id="rId6"/>
    <p:sldId id="267" r:id="rId7"/>
    <p:sldId id="278" r:id="rId8"/>
    <p:sldId id="279" r:id="rId9"/>
    <p:sldId id="280" r:id="rId10"/>
    <p:sldId id="281" r:id="rId11"/>
    <p:sldId id="285" r:id="rId12"/>
    <p:sldId id="268" r:id="rId13"/>
    <p:sldId id="289" r:id="rId14"/>
    <p:sldId id="269" r:id="rId15"/>
    <p:sldId id="276" r:id="rId16"/>
    <p:sldId id="277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49BA-0CE2-B845-AABD-2365BC0B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FC4D0-45CC-8F44-B78A-708C5AE8E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7302C-BE2C-9F44-9F1F-230643A9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EB638-4E2C-B54A-8534-D85F58D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51FB-53A0-364C-8031-04D46209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6883-F517-154D-BB92-F8DE084E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DD79-E6FC-184E-93DC-7A8F796D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3E21-DFF5-854B-B9A2-DC1E2B57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8A75-4B10-0744-B1FF-198BDF35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E0D26-FDC5-1C41-8125-8F3E11EC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3B966-5A1D-6C49-85B1-0607DE829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2EF19-5B6B-C44E-BC12-C364DBAAE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8DF9-4570-0649-8753-375B99AF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C1BD3-DB67-8B42-9EBB-CE227FA4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ED472-322D-F44C-95A1-10C126ED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C9ED-D747-F44E-8CFD-1FC771A0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FC0D-FE92-EB40-AA4B-30364628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B34DD-BC72-F645-8A9D-0B11FCBB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9152-50FC-CC43-BBF5-1C52A9CF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0476-F0B9-894B-9951-E94D08DC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2FF-910A-8E4E-B1BD-3F710446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756E4-49EE-8F45-BCE9-E6EC2F9B6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BE9C8-E8FB-A94A-B626-4BB93E10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6CC0-4100-2445-A723-833B733B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6044-AB0E-9D46-8B37-5A2EFA71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F5CE-772D-0C40-8460-6096CA24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6E86-C4C0-8C4D-978B-46FD3747D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50207-618F-2341-859A-D9A74AE0D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2FFC6-7A43-3149-9767-1F68F78B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392D7-6E97-A440-8363-5CDC00EF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22E8B-4BB4-8C49-8161-12E6F160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26FE-80D9-3E4F-BB05-203E53E8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1755-E5DA-1C4B-81D5-D93A82AE2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6381E-904A-E54B-88AB-41670BA2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DA7CC-BDFE-1E4A-9031-994576677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68568-C147-B74C-ABDC-8973AD005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9A9EA-53F6-1744-8809-61E4E3B4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75C75-1E5E-444F-B77A-57FF12A8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1CA15-4CA1-224C-BC43-59D18697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5D49-B8FA-3749-974A-5969FD01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DE088-F8FD-8A4F-835F-D292F852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1711E-A57A-AB44-9468-EC264E8E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30CD7-4010-824A-9CB5-53FCB296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2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E159D-D419-2547-8980-AC6B507E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930F1-7B06-3048-ADCB-2FA649BD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B385C-939E-014B-96EF-A5F23FD3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DA9F-AE52-7147-8A37-4156BFE0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FC31-93BB-554A-8AE1-5018E3F1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7B30A-385A-0C40-8D8B-613ED13E3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54413-787A-8145-B278-13CA2BB4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201B4-7F31-A345-91AA-2C764C54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D9C23-E65A-0C44-B9A6-FB64EC68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8293-FA14-1C4A-AD3D-A64A43AB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C8286-02D1-D442-B573-E59A76D98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21C56-3B8A-3740-B468-19B18A31A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275B-0589-4242-BF82-86E9843D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6977D-F980-5048-B87A-7B6FF505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E315C-EF95-6A4C-9A20-4251B6F0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276AB-371D-0E42-8978-E742DFFE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8AD91-D6BA-3441-8C23-F31F86CC0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E64B-D53D-F548-98A8-D2DC8CC2E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F9F4-551E-5F4F-A0C6-FEBA29FFEC35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07C29-9CAD-3B47-BD74-4241142E7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BA33-EC4F-0541-8432-817026CEC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3E6A-06F0-A044-B535-499C4CFF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9NQatne0xg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AXhauEgC70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FD8C-41DE-424A-B906-5D2B24185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F0977-7661-024D-9DD5-213DAFE89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AAE4D-3652-6E43-9BA4-73123B451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94515"/>
            <a:ext cx="6336473" cy="5021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A89C5-871F-9246-AE48-D8FDE750EEA9}"/>
              </a:ext>
            </a:extLst>
          </p:cNvPr>
          <p:cNvSpPr txBox="1"/>
          <p:nvPr/>
        </p:nvSpPr>
        <p:spPr>
          <a:xfrm>
            <a:off x="442913" y="342397"/>
            <a:ext cx="886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Clicking “Get PDF Account Handout makes a PDF that you can print and cut up and distribute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98E22C-AFD2-47CA-7D55-98B1F7BCC2D9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E3E407-EB56-97F6-AE4F-807180CDF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124ED7-1C8B-A094-DB2F-9CA586C32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97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Math Professor Fixes Projector Screen (April Fools Prank)">
            <a:hlinkClick r:id="" action="ppaction://media"/>
            <a:extLst>
              <a:ext uri="{FF2B5EF4-FFF2-40B4-BE49-F238E27FC236}">
                <a16:creationId xmlns:a16="http://schemas.microsoft.com/office/drawing/2014/main" id="{74916449-194B-ACEB-6500-975D8A53DB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74" y="1414581"/>
            <a:ext cx="7130685" cy="40288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3E2E7B-7987-34DB-380E-56E2BAAE6F54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3873F3-6BAF-63F0-67D1-642E993CD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E0C6FC-6518-AD3D-B70D-8111E72F5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648EF2-3057-A323-14AA-963A90473074}"/>
              </a:ext>
            </a:extLst>
          </p:cNvPr>
          <p:cNvSpPr txBox="1"/>
          <p:nvPr/>
        </p:nvSpPr>
        <p:spPr>
          <a:xfrm>
            <a:off x="224563" y="400675"/>
            <a:ext cx="103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Math teachers contribute to the culture of coolness</a:t>
            </a:r>
          </a:p>
        </p:txBody>
      </p:sp>
    </p:spTree>
    <p:extLst>
      <p:ext uri="{BB962C8B-B14F-4D97-AF65-F5344CB8AC3E}">
        <p14:creationId xmlns:p14="http://schemas.microsoft.com/office/powerpoint/2010/main" val="38707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6F22-FBA2-CD41-9C61-10ECA5C3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Team Admin &gt; Team Meet setup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2D5622-D055-7D6C-BCBF-44ECBF91B6A5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7A6AFF-F6D6-C522-C48F-258A3ACD2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27F20B-07FB-7803-CE58-3D048AFE3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5CB42FE-D0B6-407C-C365-5BDB775DE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17" t="19947" r="6924" b="14117"/>
          <a:stretch/>
        </p:blipFill>
        <p:spPr>
          <a:xfrm>
            <a:off x="834163" y="1612603"/>
            <a:ext cx="9681717" cy="47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4846-8A3C-442D-3C01-745A3371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C2E8-98F1-65C8-459E-2760CD8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A33CD-ED95-437F-2481-F293E2E41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8" t="21177" r="15748" b="10425"/>
          <a:stretch/>
        </p:blipFill>
        <p:spPr>
          <a:xfrm>
            <a:off x="383605" y="681037"/>
            <a:ext cx="10970195" cy="611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F321A-7927-59A5-72C0-AB3D0491AAC6}"/>
              </a:ext>
            </a:extLst>
          </p:cNvPr>
          <p:cNvSpPr txBox="1"/>
          <p:nvPr/>
        </p:nvSpPr>
        <p:spPr>
          <a:xfrm>
            <a:off x="338138" y="157731"/>
            <a:ext cx="31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screen should look like this</a:t>
            </a:r>
          </a:p>
        </p:txBody>
      </p:sp>
    </p:spTree>
    <p:extLst>
      <p:ext uri="{BB962C8B-B14F-4D97-AF65-F5344CB8AC3E}">
        <p14:creationId xmlns:p14="http://schemas.microsoft.com/office/powerpoint/2010/main" val="281046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1F49B3-ADC7-226C-1539-0932E9DD2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0" t="15786" r="9830" b="10446"/>
          <a:stretch/>
        </p:blipFill>
        <p:spPr>
          <a:xfrm>
            <a:off x="1018822" y="1767015"/>
            <a:ext cx="8199320" cy="4563921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6E6000A1-D32C-1A4F-820F-E6A36490DD79}"/>
              </a:ext>
            </a:extLst>
          </p:cNvPr>
          <p:cNvSpPr/>
          <p:nvPr/>
        </p:nvSpPr>
        <p:spPr>
          <a:xfrm>
            <a:off x="1127735" y="797548"/>
            <a:ext cx="2385824" cy="2343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Playing for individual honors</a:t>
            </a:r>
          </a:p>
        </p:txBody>
      </p:sp>
      <p:sp>
        <p:nvSpPr>
          <p:cNvPr id="9" name="Explosion 2 8">
            <a:extLst>
              <a:ext uri="{FF2B5EF4-FFF2-40B4-BE49-F238E27FC236}">
                <a16:creationId xmlns:a16="http://schemas.microsoft.com/office/drawing/2014/main" id="{9EEAE0EF-7449-7540-A578-3A228E0F583D}"/>
              </a:ext>
            </a:extLst>
          </p:cNvPr>
          <p:cNvSpPr/>
          <p:nvPr/>
        </p:nvSpPr>
        <p:spPr>
          <a:xfrm>
            <a:off x="7467154" y="2760041"/>
            <a:ext cx="4199359" cy="212883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your 8 varsity players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AB54D7A-13F6-6546-A8FC-90E0D1966F45}"/>
              </a:ext>
            </a:extLst>
          </p:cNvPr>
          <p:cNvSpPr/>
          <p:nvPr/>
        </p:nvSpPr>
        <p:spPr>
          <a:xfrm>
            <a:off x="5118482" y="797548"/>
            <a:ext cx="1804086" cy="2343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Varsity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494865-6D87-9F82-308E-ECCF90C738CF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C7B4D2-38B1-E291-8067-67AE54C97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8AD789-22CB-0968-D7A7-7A053B18D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11" name="Explosion 2 10">
            <a:extLst>
              <a:ext uri="{FF2B5EF4-FFF2-40B4-BE49-F238E27FC236}">
                <a16:creationId xmlns:a16="http://schemas.microsoft.com/office/drawing/2014/main" id="{2D1C1E2B-5B64-E31F-DA16-A0AC968EE82A}"/>
              </a:ext>
            </a:extLst>
          </p:cNvPr>
          <p:cNvSpPr/>
          <p:nvPr/>
        </p:nvSpPr>
        <p:spPr>
          <a:xfrm>
            <a:off x="7557770" y="4494264"/>
            <a:ext cx="4199359" cy="212883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Remember: at least 2 have to be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grade or younger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9BFDD6-6C82-119E-AA9E-4B0485D3C992}"/>
              </a:ext>
            </a:extLst>
          </p:cNvPr>
          <p:cNvSpPr txBox="1"/>
          <p:nvPr/>
        </p:nvSpPr>
        <p:spPr>
          <a:xfrm>
            <a:off x="338138" y="157731"/>
            <a:ext cx="58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your 8 varsity players by clicking on their radio button</a:t>
            </a:r>
          </a:p>
        </p:txBody>
      </p:sp>
    </p:spTree>
    <p:extLst>
      <p:ext uri="{BB962C8B-B14F-4D97-AF65-F5344CB8AC3E}">
        <p14:creationId xmlns:p14="http://schemas.microsoft.com/office/powerpoint/2010/main" val="8012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51DEB-4819-AC4F-B30C-2A9ABD7F2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03"/>
          <a:stretch/>
        </p:blipFill>
        <p:spPr>
          <a:xfrm>
            <a:off x="504825" y="2630568"/>
            <a:ext cx="5753100" cy="3609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8419C1-C9E5-2944-8FE9-D1ACA8B204FC}"/>
              </a:ext>
            </a:extLst>
          </p:cNvPr>
          <p:cNvSpPr txBox="1"/>
          <p:nvPr/>
        </p:nvSpPr>
        <p:spPr>
          <a:xfrm>
            <a:off x="200025" y="496669"/>
            <a:ext cx="77146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Sign up for a time slot.  </a:t>
            </a:r>
          </a:p>
          <a:p>
            <a:endParaRPr lang="en-US" sz="3600" dirty="0"/>
          </a:p>
          <a:p>
            <a:r>
              <a:rPr lang="en-US" sz="3600" dirty="0"/>
              <a:t>Click on Meet op, then Time Slot sign 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A72661-45DF-C70A-27F5-444AA9E69FE4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0D83F4-9D1F-A319-B82E-18F86E047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B12C5E-AB5A-6D62-54AC-87C0938D6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32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1E0B1-4146-C147-A3D0-D976EDADECF9}"/>
              </a:ext>
            </a:extLst>
          </p:cNvPr>
          <p:cNvSpPr txBox="1"/>
          <p:nvPr/>
        </p:nvSpPr>
        <p:spPr>
          <a:xfrm>
            <a:off x="538257" y="472113"/>
            <a:ext cx="629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 a time.  We went to slotted times so as to reduce server 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FF9AD-FD27-6C7C-5C47-F4C8A4EB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612900"/>
            <a:ext cx="5511800" cy="4102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9B2839-F056-F62A-B846-B7FF963AAB0B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B93CD4-79BF-176C-D504-FFDEBC906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F0498A-09D3-54A1-1563-862E51C95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55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is video will guess your age in 2022">
            <a:hlinkClick r:id="" action="ppaction://media"/>
            <a:extLst>
              <a:ext uri="{FF2B5EF4-FFF2-40B4-BE49-F238E27FC236}">
                <a16:creationId xmlns:a16="http://schemas.microsoft.com/office/drawing/2014/main" id="{A0A3DA51-B90B-32F8-0E2F-AB43A0E9AC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325" y="1443038"/>
            <a:ext cx="9021902" cy="5097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B4013-F4D7-410E-ABEA-04B85CB4DDF2}"/>
              </a:ext>
            </a:extLst>
          </p:cNvPr>
          <p:cNvSpPr txBox="1"/>
          <p:nvPr/>
        </p:nvSpPr>
        <p:spPr>
          <a:xfrm>
            <a:off x="2557443" y="317587"/>
            <a:ext cx="4535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Cool is everywhere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AF30D9-A284-F396-16BC-25FE1634B762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03E3A6-FA86-1748-D4B8-6CC1122D5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FD4263-8A81-2AC5-4A1E-1792FEEE3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3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1E0B1-4146-C147-A3D0-D976EDADECF9}"/>
              </a:ext>
            </a:extLst>
          </p:cNvPr>
          <p:cNvSpPr txBox="1"/>
          <p:nvPr/>
        </p:nvSpPr>
        <p:spPr>
          <a:xfrm>
            <a:off x="538257" y="472113"/>
            <a:ext cx="110081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You should now be ready to take a practice meet online.</a:t>
            </a:r>
          </a:p>
          <a:p>
            <a:endParaRPr lang="en-US" sz="2800" dirty="0"/>
          </a:p>
          <a:p>
            <a:r>
              <a:rPr lang="en-US" sz="2800" dirty="0"/>
              <a:t>Watch for emails that tell you when the online practice meet</a:t>
            </a:r>
          </a:p>
          <a:p>
            <a:r>
              <a:rPr lang="en-US" sz="2800" dirty="0"/>
              <a:t>is available.  </a:t>
            </a:r>
          </a:p>
          <a:p>
            <a:endParaRPr lang="en-US" sz="2800" dirty="0"/>
          </a:p>
          <a:p>
            <a:r>
              <a:rPr lang="en-US" sz="2800" dirty="0"/>
              <a:t>Then you can sign up for a time slot and take the</a:t>
            </a:r>
          </a:p>
          <a:p>
            <a:r>
              <a:rPr lang="en-US" sz="2800" dirty="0"/>
              <a:t>practice meet when the day arrives.</a:t>
            </a:r>
          </a:p>
          <a:p>
            <a:endParaRPr lang="en-US" sz="2800" dirty="0"/>
          </a:p>
          <a:p>
            <a:r>
              <a:rPr lang="en-US" sz="2800" dirty="0"/>
              <a:t>The next set </a:t>
            </a:r>
            <a:r>
              <a:rPr lang="en-US" sz="2800"/>
              <a:t>of Power Points </a:t>
            </a:r>
            <a:r>
              <a:rPr lang="en-US" sz="2800" dirty="0"/>
              <a:t>will show you what to do the day of the meet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9B2839-F056-F62A-B846-B7FF963AAB0B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B93CD4-79BF-176C-D504-FFDEBC906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F0498A-09D3-54A1-1563-862E51C95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10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7D30-5281-0849-B9DE-7401A6C8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990" y="475717"/>
            <a:ext cx="9144000" cy="1287045"/>
          </a:xfrm>
        </p:spPr>
        <p:txBody>
          <a:bodyPr/>
          <a:lstStyle/>
          <a:p>
            <a:r>
              <a:rPr lang="en-US" dirty="0"/>
              <a:t>MN State HS Math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D3FF8-561B-5C4D-B8CA-B7A45B30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64" y="2241020"/>
            <a:ext cx="10149973" cy="4141263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/>
              <a:t>Scoring System Training</a:t>
            </a:r>
          </a:p>
          <a:p>
            <a:r>
              <a:rPr lang="en-US" sz="4800" dirty="0"/>
              <a:t>Part Two: </a:t>
            </a:r>
          </a:p>
          <a:p>
            <a:endParaRPr lang="en-US" sz="4800" dirty="0"/>
          </a:p>
          <a:p>
            <a:r>
              <a:rPr lang="en-US" sz="4800" dirty="0"/>
              <a:t>Assigning Events and Passwords to Students</a:t>
            </a:r>
          </a:p>
          <a:p>
            <a:r>
              <a:rPr lang="en-US" sz="4800" dirty="0"/>
              <a:t>Picking a time slot to compete</a:t>
            </a:r>
          </a:p>
          <a:p>
            <a:endParaRPr lang="en-US" sz="4800" dirty="0"/>
          </a:p>
          <a:p>
            <a:r>
              <a:rPr lang="en-US" sz="4800" dirty="0"/>
              <a:t>A few cool videos to show students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061F23-BD21-B640-B07B-4B764CF3BDD9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60B755-A9A8-584C-BF87-13880CE63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404C72-5248-994A-82C5-AF03A47F4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9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35E5F-1696-034D-AA63-022F209B74E9}"/>
              </a:ext>
            </a:extLst>
          </p:cNvPr>
          <p:cNvSpPr txBox="1"/>
          <p:nvPr/>
        </p:nvSpPr>
        <p:spPr>
          <a:xfrm>
            <a:off x="442912" y="1198427"/>
            <a:ext cx="7716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to do now</a:t>
            </a:r>
          </a:p>
          <a:p>
            <a:endParaRPr lang="en-US" sz="4800" dirty="0"/>
          </a:p>
          <a:p>
            <a:pPr marL="914400" indent="-914400">
              <a:buAutoNum type="arabicPeriod"/>
            </a:pPr>
            <a:r>
              <a:rPr lang="en-US" sz="3200" dirty="0"/>
              <a:t>Access   </a:t>
            </a:r>
            <a:r>
              <a:rPr lang="en-US" sz="3200" dirty="0" err="1"/>
              <a:t>mnmathleague.org</a:t>
            </a:r>
            <a:r>
              <a:rPr lang="en-US" sz="3200" dirty="0"/>
              <a:t> and Click on League site</a:t>
            </a:r>
          </a:p>
          <a:p>
            <a:pPr marL="914400" indent="-914400">
              <a:buAutoNum type="arabicPeriod" startAt="2"/>
            </a:pPr>
            <a:r>
              <a:rPr lang="en-US" sz="3200" dirty="0"/>
              <a:t>Entering Students into the System</a:t>
            </a:r>
          </a:p>
          <a:p>
            <a:pPr marL="914400" indent="-914400">
              <a:buAutoNum type="arabicPeriod" startAt="2"/>
            </a:pPr>
            <a:r>
              <a:rPr lang="en-US" sz="3200" dirty="0"/>
              <a:t>Assign Passwords and Events</a:t>
            </a:r>
          </a:p>
          <a:p>
            <a:pPr marL="914400" indent="-914400">
              <a:buAutoNum type="arabicPeriod" startAt="2"/>
            </a:pPr>
            <a:r>
              <a:rPr lang="en-US" sz="3200" dirty="0"/>
              <a:t>Pick a time slot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041DA2-7F8D-F940-BA71-B6446B3A866B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BFB4B0-2551-2B42-A578-AC58F8031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B96328-AD32-2C44-A132-0B823634C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0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6959-679E-B844-A6CE-DB7B5255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Enter student names for your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B0DB-740F-054F-8544-CD0C519A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200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Team Admin:  the screen should look like this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0A10F-CA0B-C04D-A497-99FB2913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657475"/>
            <a:ext cx="5308600" cy="3835400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595A03AF-C390-8E4D-B2B9-D78EB083943E}"/>
              </a:ext>
            </a:extLst>
          </p:cNvPr>
          <p:cNvSpPr/>
          <p:nvPr/>
        </p:nvSpPr>
        <p:spPr>
          <a:xfrm>
            <a:off x="4764087" y="3886201"/>
            <a:ext cx="3857625" cy="985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Edit Team Roster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A4BD0A-979B-D746-B6EB-B2B08A6A4A36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762665-8AFE-5648-A846-CF5E01679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66966E-4298-8241-9CC9-51C5A88D9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3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2652B-68F8-6C45-B182-21CFEF1A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428155"/>
            <a:ext cx="8024812" cy="5015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B2A00-7553-6D48-8366-99CE491FE9E1}"/>
              </a:ext>
            </a:extLst>
          </p:cNvPr>
          <p:cNvSpPr txBox="1"/>
          <p:nvPr/>
        </p:nvSpPr>
        <p:spPr>
          <a:xfrm>
            <a:off x="714375" y="642937"/>
            <a:ext cx="31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screen should look like this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CD7EFCDB-3FE3-5D46-9F8E-6B2990FA8407}"/>
              </a:ext>
            </a:extLst>
          </p:cNvPr>
          <p:cNvSpPr/>
          <p:nvPr/>
        </p:nvSpPr>
        <p:spPr>
          <a:xfrm>
            <a:off x="5217318" y="3271540"/>
            <a:ext cx="3833813" cy="1328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your students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91A40C-FBD7-C84C-8600-57DA297A3A44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F4EE94-1396-5740-A3B5-CDBEE3870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A3C685-8C95-CA47-8164-F152279A1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0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E38A7-B261-744F-9AAC-7C98FD6801A5}"/>
              </a:ext>
            </a:extLst>
          </p:cNvPr>
          <p:cNvSpPr txBox="1"/>
          <p:nvPr/>
        </p:nvSpPr>
        <p:spPr>
          <a:xfrm>
            <a:off x="300038" y="285750"/>
            <a:ext cx="892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the students that you have participating.  You can always enter (or delete) others later.  </a:t>
            </a:r>
          </a:p>
          <a:p>
            <a:r>
              <a:rPr lang="en-US" dirty="0"/>
              <a:t>When you are done, your screen should resemble this: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07F19-BE17-E94A-BE71-EFA741D5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36688"/>
            <a:ext cx="9563100" cy="4749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8976F1-93FD-D54D-ABDB-1E255ACACF3C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6E8F1A-733D-4848-9FE7-3CA489F1D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3680EB-28A2-CF48-9E9C-2DA922052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1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6C887-9F8F-0843-BAC6-91833E4A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336426"/>
            <a:ext cx="3840162" cy="333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F2FA2-3267-9748-BFB1-3D8E5DA8359F}"/>
              </a:ext>
            </a:extLst>
          </p:cNvPr>
          <p:cNvSpPr txBox="1"/>
          <p:nvPr/>
        </p:nvSpPr>
        <p:spPr>
          <a:xfrm>
            <a:off x="671513" y="228600"/>
            <a:ext cx="82160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Assign students accounts to log in with:  </a:t>
            </a:r>
          </a:p>
          <a:p>
            <a:endParaRPr lang="en-US" sz="3600" dirty="0"/>
          </a:p>
          <a:p>
            <a:r>
              <a:rPr lang="en-US" sz="3600" dirty="0"/>
              <a:t>Click Team Admin, then Student Accounts</a:t>
            </a:r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D863FAED-1623-7041-B269-883B5626CC5B}"/>
              </a:ext>
            </a:extLst>
          </p:cNvPr>
          <p:cNvSpPr/>
          <p:nvPr/>
        </p:nvSpPr>
        <p:spPr>
          <a:xfrm>
            <a:off x="4779529" y="1629426"/>
            <a:ext cx="3695303" cy="4038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Theoretically, this should only have to be done at the beginning of the year, not at each meet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9C7625-D9D7-587B-59EE-53BEDBFCA264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3207D0-76BF-6E2F-51BE-E1A2603A7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F7E90C-6307-834F-6906-D930A3B15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17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130C3-D621-E142-B6A7-65C2AD87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617663"/>
            <a:ext cx="5511800" cy="4711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BE469-1D3A-1E46-918C-DA5BD029E650}"/>
              </a:ext>
            </a:extLst>
          </p:cNvPr>
          <p:cNvSpPr txBox="1"/>
          <p:nvPr/>
        </p:nvSpPr>
        <p:spPr>
          <a:xfrm>
            <a:off x="261558" y="342397"/>
            <a:ext cx="6151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generate accounts individually,</a:t>
            </a:r>
          </a:p>
          <a:p>
            <a:r>
              <a:rPr lang="en-US" dirty="0"/>
              <a:t> but first time through hit the “generate all without an account”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FF15A2-2FAE-DD1D-8F68-E6A1FEF9BE22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84803E-A32E-19C9-A33A-C1F8CAD2F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4884FD-9250-81DC-3696-DFD663422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13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A9F02-2721-1643-A101-855A4D02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1" y="1760538"/>
            <a:ext cx="7823200" cy="439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347B8-142A-0F4F-B187-92EB0BBD0465}"/>
              </a:ext>
            </a:extLst>
          </p:cNvPr>
          <p:cNvSpPr txBox="1"/>
          <p:nvPr/>
        </p:nvSpPr>
        <p:spPr>
          <a:xfrm>
            <a:off x="457200" y="254694"/>
            <a:ext cx="800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 automatically generates a username and password for each student.   </a:t>
            </a:r>
          </a:p>
          <a:p>
            <a:r>
              <a:rPr lang="en-US" dirty="0"/>
              <a:t>These need to be used wisely.  If a student forgets their password or username, </a:t>
            </a:r>
          </a:p>
          <a:p>
            <a:r>
              <a:rPr lang="en-US" dirty="0"/>
              <a:t>you can provide it.  Best way?  Click on “Get PDF Account Handout”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483E08-0AAA-018F-35EE-F2190AB31644}"/>
              </a:ext>
            </a:extLst>
          </p:cNvPr>
          <p:cNvGrpSpPr/>
          <p:nvPr/>
        </p:nvGrpSpPr>
        <p:grpSpPr>
          <a:xfrm>
            <a:off x="9915525" y="41027"/>
            <a:ext cx="2104232" cy="1928096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0B4317-E17E-0E07-4CB7-B3FF3D41B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67"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6AC466-ACC1-86AE-2670-7F5FBDD54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379"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10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389</Words>
  <Application>Microsoft Macintosh PowerPoint</Application>
  <PresentationFormat>Widescreen</PresentationFormat>
  <Paragraphs>53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MN State HS Math League</vt:lpstr>
      <vt:lpstr>PowerPoint Presentation</vt:lpstr>
      <vt:lpstr>2.  Enter student names for your team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Team Admin &gt; Team Meet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young</dc:creator>
  <cp:lastModifiedBy>Microsoft Office User</cp:lastModifiedBy>
  <cp:revision>6</cp:revision>
  <dcterms:created xsi:type="dcterms:W3CDTF">2021-10-23T13:26:45Z</dcterms:created>
  <dcterms:modified xsi:type="dcterms:W3CDTF">2024-10-21T00:42:27Z</dcterms:modified>
</cp:coreProperties>
</file>